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0CAFE0D-C750-4786-8D49-56B62B9A98B6}">
          <p14:sldIdLst>
            <p14:sldId id="256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120" y="-87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14.10.2014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14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14.10.2014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14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14.10.2014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457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14.10.2014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98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14.10.2014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97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14.10.2014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1405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14.10.2014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65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14.10.2014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0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14.10.2014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30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14.10.2014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13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14.10.2014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17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22220-1DFA-42A8-9FA3-D3169095BC8C}" type="datetimeFigureOut">
              <a:rPr lang="de-DE" smtClean="0"/>
              <a:t>14.10.2014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28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1.wdp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3.wdp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5.wdp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1.wdp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3.wdp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5.wdp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7.wdp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9.wdp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6858000" cy="456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http://screenshots.de.sftcdn.net/de/scrn/90000/90039/christmas-wallpaper-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9971"/>
            <a:ext cx="6858000" cy="45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://wallpaperminer.com/image/15/5/assassins-creed-wallpaper-1-deskto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5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2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17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1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492896" y="1682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2492896" y="59308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93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2.bp.blogspot.com/-dKKOv3kbxxo/TsGnD0qH51I/AAAAAAAAEVw/sqkMfk9DKKQ/s1600/wallpaper-69435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0022"/>
            <a:ext cx="6858000" cy="462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2.bp.blogspot.com/-V5KFqlsKTXY/UHgFsSF19PI/AAAAAAAAAi4/ZlaW9BhYOV8/s1600/22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45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No.20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19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92896" y="1682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492896" y="59308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64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2.bp.blogspot.com/-c52JrBlxY_c/TsdOXJxVcFI/AAAAAAAABoM/6EhipnlLPvg/s1600/Christmas-lights-desktop-Wallpapers-HD-photo-images-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451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xn--80aqafcrtq.cc/img/2/7/7/2770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0957"/>
            <a:ext cx="6858000" cy="46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No.22</a:t>
            </a: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21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92896" y="1682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492896" y="59308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120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weihnachts-survival-kit.de/uploads/media/wallpaper-wsk7-1600x12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97"/>
          <a:stretch/>
        </p:blipFill>
        <p:spPr bwMode="auto">
          <a:xfrm>
            <a:off x="31377" y="-2313"/>
            <a:ext cx="6826623" cy="453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tekoe.com/shop/upload/shopnewsmodule/15/images/66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5488"/>
            <a:ext cx="68580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23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6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No.24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492896" y="1682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492896" y="59308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0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5146" cy="457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4312"/>
            <a:ext cx="6886766" cy="456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4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3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492896" y="1682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2492896" y="59308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960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456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stickworld.net/wp-content/uploads/2013/12/frohe-weihnachten-wallpapers_4520_1280x102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9972"/>
            <a:ext cx="6858000" cy="457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6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5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492896" y="1682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2492896" y="59308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99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eihnachten Christmas  Yesbo Wallpaper 17 (2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6858001" cy="44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drweb.de/magazin/wp-content/uploads/christmas-snowmen-4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42"/>
          <a:stretch/>
        </p:blipFill>
        <p:spPr bwMode="auto">
          <a:xfrm>
            <a:off x="-2" y="4499992"/>
            <a:ext cx="6858002" cy="46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8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7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92896" y="1682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492896" y="59308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283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ohe Weihnachten Dekorationen Wallpaper #14 - 1280x8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628"/>
          <a:stretch/>
        </p:blipFill>
        <p:spPr bwMode="auto">
          <a:xfrm>
            <a:off x="-387424" y="0"/>
            <a:ext cx="7271939" cy="454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1.bp.blogspot.com/-L8aUe7e2BSM/TnXsQQrgNGI/AAAAAAAAER0/OTt0ALS29BE/s1600/2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/>
          <a:stretch/>
        </p:blipFill>
        <p:spPr bwMode="auto">
          <a:xfrm>
            <a:off x="-1" y="4544962"/>
            <a:ext cx="6884515" cy="459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No.10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9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92896" y="1682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492896" y="59308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15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2.bp.blogspot.com/-5cPxs1CU5vg/TnXsP5Yf40I/AAAAAAAAERk/DDGaHvPnlik/s1600/1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" y="0"/>
            <a:ext cx="6850088" cy="454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1.bp.blogspot.com/-bUf1Ikug49Q/UHhuKNZFHhI/AAAAAAAAAyU/WPQATAs5vAs/s1600/4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379"/>
            <a:ext cx="6858000" cy="46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No.12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11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92896" y="1682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492896" y="59308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30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1.bp.blogspot.com/-TdGvVYpNEMQ/TnObFk7R3HI/AAAAAAAAEP8/a_CN0E9K3DM/s1600/34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" y="1"/>
            <a:ext cx="6850460" cy="454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2.bp.blogspot.com/-x75eDKxM3RY/TnObFXs7OgI/AAAAAAAAEP0/Qb7NATMcnmE/s1600/34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" y="4540379"/>
            <a:ext cx="6961956" cy="460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No.14</a:t>
            </a: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13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92896" y="1682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492896" y="59308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34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2.bp.blogspot.com/-K-OteJnb0UU/TsGnEEeW0XI/AAAAAAAAEWA/cXDVoJdp5qA/s1600/wallpaper-8603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2" y="0"/>
            <a:ext cx="6867922" cy="44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1.bp.blogspot.com/-uu393WGcU_E/TvW7_7-m7MI/AAAAAAAAAWM/cnaS4inrm0w/s1600/weihnachten-wallpaper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62" y="4499992"/>
            <a:ext cx="6885062" cy="46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No.16</a:t>
            </a: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15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92896" y="1682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492896" y="59308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42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3.bp.blogspot.com/-0z79P3EdeRk/TsqDNJ3qcwI/AAAAAAAAEY0/jj7avRHBHSU/s1600/33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4577907"/>
            <a:ext cx="6885384" cy="456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4.bp.blogspot.com/-LKG2sOUi1JU/TuZxO9j0PDI/AAAAAAAAEjM/f2HnsRZSjqE/s1600/Weihnachten+Sterne+Schnee+bilder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98" y="3449"/>
            <a:ext cx="6889998" cy="45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No.18</a:t>
            </a: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17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492896" y="1682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2492896" y="59308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54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</Words>
  <Application>Microsoft Office PowerPoint</Application>
  <PresentationFormat>Bildschirmpräsentation (4:3)</PresentationFormat>
  <Paragraphs>48</Paragraphs>
  <Slides>12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jflegel</dc:creator>
  <cp:lastModifiedBy>jflegel</cp:lastModifiedBy>
  <cp:revision>30</cp:revision>
  <dcterms:created xsi:type="dcterms:W3CDTF">2014-10-13T12:12:42Z</dcterms:created>
  <dcterms:modified xsi:type="dcterms:W3CDTF">2014-10-14T09:37:03Z</dcterms:modified>
</cp:coreProperties>
</file>