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992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B48A91-F0A0-45AE-BB27-84273F44C85C}" type="doc">
      <dgm:prSet loTypeId="urn:microsoft.com/office/officeart/2011/layout/Tab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de-DE"/>
        </a:p>
      </dgm:t>
    </dgm:pt>
    <dgm:pt modelId="{90838E66-C929-456E-88DA-71A486D5B958}">
      <dgm:prSet phldrT="[Text]"/>
      <dgm:spPr/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Montag</a:t>
          </a:r>
          <a:endParaRPr lang="de-DE" dirty="0">
            <a:solidFill>
              <a:schemeClr val="tx1"/>
            </a:solidFill>
          </a:endParaRPr>
        </a:p>
      </dgm:t>
    </dgm:pt>
    <dgm:pt modelId="{75FD5B0D-2F1C-4D68-8E61-7D108C9A4C9F}" type="parTrans" cxnId="{6A09E841-5AD8-458E-950A-7ACB813B8585}">
      <dgm:prSet/>
      <dgm:spPr/>
      <dgm:t>
        <a:bodyPr/>
        <a:lstStyle/>
        <a:p>
          <a:endParaRPr lang="de-DE"/>
        </a:p>
      </dgm:t>
    </dgm:pt>
    <dgm:pt modelId="{95DA10A4-B886-43CD-AA2B-7F65E0AD045D}" type="sibTrans" cxnId="{6A09E841-5AD8-458E-950A-7ACB813B8585}">
      <dgm:prSet/>
      <dgm:spPr/>
      <dgm:t>
        <a:bodyPr/>
        <a:lstStyle/>
        <a:p>
          <a:endParaRPr lang="de-DE"/>
        </a:p>
      </dgm:t>
    </dgm:pt>
    <dgm:pt modelId="{9BA4B3C3-A31E-462E-9631-86768F085D4C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8B97DA24-1AAC-4C20-BD1A-EB6CE4591189}" type="parTrans" cxnId="{B2F1926B-7255-4E51-A792-699D72CDB99D}">
      <dgm:prSet/>
      <dgm:spPr/>
      <dgm:t>
        <a:bodyPr/>
        <a:lstStyle/>
        <a:p>
          <a:endParaRPr lang="de-DE"/>
        </a:p>
      </dgm:t>
    </dgm:pt>
    <dgm:pt modelId="{8DE7B052-7A51-4F9A-906C-A46DC269B200}" type="sibTrans" cxnId="{B2F1926B-7255-4E51-A792-699D72CDB99D}">
      <dgm:prSet/>
      <dgm:spPr/>
      <dgm:t>
        <a:bodyPr/>
        <a:lstStyle/>
        <a:p>
          <a:endParaRPr lang="de-DE"/>
        </a:p>
      </dgm:t>
    </dgm:pt>
    <dgm:pt modelId="{64CD0122-56C5-464D-BAC9-A661F76B01B9}">
      <dgm:prSet phldrT="[Text]"/>
      <dgm:spPr/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Dienstag</a:t>
          </a:r>
          <a:endParaRPr lang="de-DE" dirty="0">
            <a:solidFill>
              <a:schemeClr val="tx1"/>
            </a:solidFill>
          </a:endParaRPr>
        </a:p>
      </dgm:t>
    </dgm:pt>
    <dgm:pt modelId="{504634E7-DDC6-4827-9743-F986BC876964}" type="parTrans" cxnId="{5A5875B4-4A88-4660-98B1-AAF1356DF391}">
      <dgm:prSet/>
      <dgm:spPr/>
      <dgm:t>
        <a:bodyPr/>
        <a:lstStyle/>
        <a:p>
          <a:endParaRPr lang="de-DE"/>
        </a:p>
      </dgm:t>
    </dgm:pt>
    <dgm:pt modelId="{FA81520C-A85E-40F6-944B-8B8B07755A44}" type="sibTrans" cxnId="{5A5875B4-4A88-4660-98B1-AAF1356DF391}">
      <dgm:prSet/>
      <dgm:spPr/>
      <dgm:t>
        <a:bodyPr/>
        <a:lstStyle/>
        <a:p>
          <a:endParaRPr lang="de-DE"/>
        </a:p>
      </dgm:t>
    </dgm:pt>
    <dgm:pt modelId="{754A0C8D-176E-47B5-A5D9-519473C9D95D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7A65B2AF-BE25-44E6-9288-F226C9E00ADC}" type="parTrans" cxnId="{D857AE7B-BBA7-46E5-BF07-C0F4D0FBA564}">
      <dgm:prSet/>
      <dgm:spPr/>
      <dgm:t>
        <a:bodyPr/>
        <a:lstStyle/>
        <a:p>
          <a:endParaRPr lang="de-DE"/>
        </a:p>
      </dgm:t>
    </dgm:pt>
    <dgm:pt modelId="{DB577E92-FA5E-4932-89EE-8C0B9211BB9A}" type="sibTrans" cxnId="{D857AE7B-BBA7-46E5-BF07-C0F4D0FBA564}">
      <dgm:prSet/>
      <dgm:spPr/>
      <dgm:t>
        <a:bodyPr/>
        <a:lstStyle/>
        <a:p>
          <a:endParaRPr lang="de-DE"/>
        </a:p>
      </dgm:t>
    </dgm:pt>
    <dgm:pt modelId="{E0692843-E975-4721-BC0D-35F5781028D5}">
      <dgm:prSet phldrT="[Text]"/>
      <dgm:spPr/>
      <dgm:t>
        <a:bodyPr/>
        <a:lstStyle/>
        <a:p>
          <a:endParaRPr lang="de-DE" dirty="0"/>
        </a:p>
      </dgm:t>
    </dgm:pt>
    <dgm:pt modelId="{F9290433-3922-4296-A02B-7F67E5068C2E}" type="parTrans" cxnId="{E97B018E-D169-4D97-BFDE-D3432F99AAEA}">
      <dgm:prSet/>
      <dgm:spPr/>
      <dgm:t>
        <a:bodyPr/>
        <a:lstStyle/>
        <a:p>
          <a:endParaRPr lang="de-DE"/>
        </a:p>
      </dgm:t>
    </dgm:pt>
    <dgm:pt modelId="{C67A5CF5-B0FF-435C-A288-80DFEC43B140}" type="sibTrans" cxnId="{E97B018E-D169-4D97-BFDE-D3432F99AAEA}">
      <dgm:prSet/>
      <dgm:spPr/>
      <dgm:t>
        <a:bodyPr/>
        <a:lstStyle/>
        <a:p>
          <a:endParaRPr lang="de-DE"/>
        </a:p>
      </dgm:t>
    </dgm:pt>
    <dgm:pt modelId="{BBF64D50-7E02-4E90-B9B5-D083007B5743}">
      <dgm:prSet phldrT="[Text]"/>
      <dgm:spPr/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Mittwoch</a:t>
          </a:r>
          <a:endParaRPr lang="de-DE" dirty="0">
            <a:solidFill>
              <a:schemeClr val="tx1"/>
            </a:solidFill>
          </a:endParaRPr>
        </a:p>
      </dgm:t>
    </dgm:pt>
    <dgm:pt modelId="{1446C94F-5230-468D-B284-61DDDA24B3B2}" type="parTrans" cxnId="{12347FEB-784D-47B5-876C-D83178EAF3FF}">
      <dgm:prSet/>
      <dgm:spPr/>
      <dgm:t>
        <a:bodyPr/>
        <a:lstStyle/>
        <a:p>
          <a:endParaRPr lang="de-DE"/>
        </a:p>
      </dgm:t>
    </dgm:pt>
    <dgm:pt modelId="{6AE95B2E-6F98-4C3C-892A-CD9FEB59AA13}" type="sibTrans" cxnId="{12347FEB-784D-47B5-876C-D83178EAF3FF}">
      <dgm:prSet/>
      <dgm:spPr/>
      <dgm:t>
        <a:bodyPr/>
        <a:lstStyle/>
        <a:p>
          <a:endParaRPr lang="de-DE"/>
        </a:p>
      </dgm:t>
    </dgm:pt>
    <dgm:pt modelId="{93FBA210-B881-43DF-87E3-B01E89D7E324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0F2C1AF7-AE37-429C-88E1-7574A30CD604}" type="parTrans" cxnId="{48FF9059-A178-4E65-983E-697FC1932126}">
      <dgm:prSet/>
      <dgm:spPr/>
      <dgm:t>
        <a:bodyPr/>
        <a:lstStyle/>
        <a:p>
          <a:endParaRPr lang="de-DE"/>
        </a:p>
      </dgm:t>
    </dgm:pt>
    <dgm:pt modelId="{23FA68EB-7CB2-44E3-A972-93B6C7856FCE}" type="sibTrans" cxnId="{48FF9059-A178-4E65-983E-697FC1932126}">
      <dgm:prSet/>
      <dgm:spPr/>
      <dgm:t>
        <a:bodyPr/>
        <a:lstStyle/>
        <a:p>
          <a:endParaRPr lang="de-DE"/>
        </a:p>
      </dgm:t>
    </dgm:pt>
    <dgm:pt modelId="{0A7D97F2-A76E-4086-9272-E0AB673D4DEA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928BCCBA-A800-4663-B3EC-2DBEAB6E08DE}" type="parTrans" cxnId="{FE94CD0C-F68D-4BD6-B1C9-33C15BC82633}">
      <dgm:prSet/>
      <dgm:spPr/>
      <dgm:t>
        <a:bodyPr/>
        <a:lstStyle/>
        <a:p>
          <a:endParaRPr lang="de-DE"/>
        </a:p>
      </dgm:t>
    </dgm:pt>
    <dgm:pt modelId="{C68ABA67-6883-4093-A27D-64A76BB4A836}" type="sibTrans" cxnId="{FE94CD0C-F68D-4BD6-B1C9-33C15BC82633}">
      <dgm:prSet/>
      <dgm:spPr/>
      <dgm:t>
        <a:bodyPr/>
        <a:lstStyle/>
        <a:p>
          <a:endParaRPr lang="de-DE"/>
        </a:p>
      </dgm:t>
    </dgm:pt>
    <dgm:pt modelId="{668F1733-AD4A-4BC9-9759-35E9FCF7F3DB}">
      <dgm:prSet phldrT="[Text]"/>
      <dgm:spPr/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Donnerstag</a:t>
          </a:r>
          <a:endParaRPr lang="de-DE" dirty="0">
            <a:solidFill>
              <a:schemeClr val="tx1"/>
            </a:solidFill>
          </a:endParaRPr>
        </a:p>
      </dgm:t>
    </dgm:pt>
    <dgm:pt modelId="{88C087D6-0A52-4563-B960-21C4FF192FC1}" type="parTrans" cxnId="{C7BBA30F-F359-4B31-B3B7-66D0DAACFDDA}">
      <dgm:prSet/>
      <dgm:spPr/>
      <dgm:t>
        <a:bodyPr/>
        <a:lstStyle/>
        <a:p>
          <a:endParaRPr lang="de-DE"/>
        </a:p>
      </dgm:t>
    </dgm:pt>
    <dgm:pt modelId="{D0DE8857-B4C6-4F00-A508-26F50684F714}" type="sibTrans" cxnId="{C7BBA30F-F359-4B31-B3B7-66D0DAACFDDA}">
      <dgm:prSet/>
      <dgm:spPr/>
      <dgm:t>
        <a:bodyPr/>
        <a:lstStyle/>
        <a:p>
          <a:endParaRPr lang="de-DE"/>
        </a:p>
      </dgm:t>
    </dgm:pt>
    <dgm:pt modelId="{F2D61AB1-6CFA-439E-9948-015B5174AC10}">
      <dgm:prSet phldrT="[Text]"/>
      <dgm:spPr/>
      <dgm:t>
        <a:bodyPr/>
        <a:lstStyle/>
        <a:p>
          <a:endParaRPr lang="de-DE" dirty="0"/>
        </a:p>
      </dgm:t>
    </dgm:pt>
    <dgm:pt modelId="{AF06EEBD-A36B-4085-A67F-EE0BCDE1DEF1}" type="parTrans" cxnId="{70DAFB22-7FCB-482C-9E7C-0BE3888E2530}">
      <dgm:prSet/>
      <dgm:spPr/>
      <dgm:t>
        <a:bodyPr/>
        <a:lstStyle/>
        <a:p>
          <a:endParaRPr lang="de-DE"/>
        </a:p>
      </dgm:t>
    </dgm:pt>
    <dgm:pt modelId="{81928379-8C66-47CB-A24C-6E53C1F8CE28}" type="sibTrans" cxnId="{70DAFB22-7FCB-482C-9E7C-0BE3888E2530}">
      <dgm:prSet/>
      <dgm:spPr/>
      <dgm:t>
        <a:bodyPr/>
        <a:lstStyle/>
        <a:p>
          <a:endParaRPr lang="de-DE"/>
        </a:p>
      </dgm:t>
    </dgm:pt>
    <dgm:pt modelId="{93A89FEF-E900-4280-8794-068C5F97B149}">
      <dgm:prSet phldrT="[Text]"/>
      <dgm:spPr/>
      <dgm:t>
        <a:bodyPr/>
        <a:lstStyle/>
        <a:p>
          <a:endParaRPr lang="de-DE" dirty="0"/>
        </a:p>
      </dgm:t>
    </dgm:pt>
    <dgm:pt modelId="{1C2D3D93-92D6-4DC9-92DA-2492CD358013}" type="parTrans" cxnId="{C157199B-DC58-48CD-BAC6-B347240BDDED}">
      <dgm:prSet/>
      <dgm:spPr/>
      <dgm:t>
        <a:bodyPr/>
        <a:lstStyle/>
        <a:p>
          <a:endParaRPr lang="de-DE"/>
        </a:p>
      </dgm:t>
    </dgm:pt>
    <dgm:pt modelId="{DCC5C333-B3EC-431C-A85C-F8C4C6572E99}" type="sibTrans" cxnId="{C157199B-DC58-48CD-BAC6-B347240BDDED}">
      <dgm:prSet/>
      <dgm:spPr/>
      <dgm:t>
        <a:bodyPr/>
        <a:lstStyle/>
        <a:p>
          <a:endParaRPr lang="de-DE"/>
        </a:p>
      </dgm:t>
    </dgm:pt>
    <dgm:pt modelId="{F7875263-03D3-4BFE-88A6-C8E1D4BA774A}">
      <dgm:prSet phldrT="[Text]"/>
      <dgm:spPr/>
      <dgm:t>
        <a:bodyPr/>
        <a:lstStyle/>
        <a:p>
          <a:endParaRPr lang="de-DE" dirty="0"/>
        </a:p>
      </dgm:t>
    </dgm:pt>
    <dgm:pt modelId="{68119F0B-159D-4404-91C3-7B25D631176B}" type="parTrans" cxnId="{A4D2E090-C1C1-4C7F-98D9-470B7070BC62}">
      <dgm:prSet/>
      <dgm:spPr/>
      <dgm:t>
        <a:bodyPr/>
        <a:lstStyle/>
        <a:p>
          <a:endParaRPr lang="de-DE"/>
        </a:p>
      </dgm:t>
    </dgm:pt>
    <dgm:pt modelId="{1F0A3A98-E6D8-4870-A2F4-F124FEFDAEFC}" type="sibTrans" cxnId="{A4D2E090-C1C1-4C7F-98D9-470B7070BC62}">
      <dgm:prSet/>
      <dgm:spPr/>
      <dgm:t>
        <a:bodyPr/>
        <a:lstStyle/>
        <a:p>
          <a:endParaRPr lang="de-DE"/>
        </a:p>
      </dgm:t>
    </dgm:pt>
    <dgm:pt modelId="{47B14EA3-F445-459B-AFB7-784DF519DCC4}" type="pres">
      <dgm:prSet presAssocID="{56B48A91-F0A0-45AE-BB27-84273F44C85C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3D842B0C-5A21-468A-B8AF-89BF57330B8C}" type="pres">
      <dgm:prSet presAssocID="{90838E66-C929-456E-88DA-71A486D5B958}" presName="composite" presStyleCnt="0"/>
      <dgm:spPr/>
      <dgm:t>
        <a:bodyPr/>
        <a:lstStyle/>
        <a:p>
          <a:endParaRPr lang="de-DE"/>
        </a:p>
      </dgm:t>
    </dgm:pt>
    <dgm:pt modelId="{F4E95A90-1E98-4278-9235-4D4093BA0DAE}" type="pres">
      <dgm:prSet presAssocID="{90838E66-C929-456E-88DA-71A486D5B958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7D9D7B0-2094-40E2-A27A-16D6C0A2319B}" type="pres">
      <dgm:prSet presAssocID="{90838E66-C929-456E-88DA-71A486D5B958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AAE7DAC-C88C-4EDA-83CB-986F4B11C02D}" type="pres">
      <dgm:prSet presAssocID="{90838E66-C929-456E-88DA-71A486D5B958}" presName="Accent" presStyleLbl="parChTrans1D1" presStyleIdx="0" presStyleCnt="4"/>
      <dgm:spPr/>
      <dgm:t>
        <a:bodyPr/>
        <a:lstStyle/>
        <a:p>
          <a:endParaRPr lang="de-DE"/>
        </a:p>
      </dgm:t>
    </dgm:pt>
    <dgm:pt modelId="{C80E46C8-BF32-4F61-A345-D1E50C05E37B}" type="pres">
      <dgm:prSet presAssocID="{90838E66-C929-456E-88DA-71A486D5B958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CB4A048-ACC8-4089-8952-9A228E24E365}" type="pres">
      <dgm:prSet presAssocID="{95DA10A4-B886-43CD-AA2B-7F65E0AD045D}" presName="sibTrans" presStyleCnt="0"/>
      <dgm:spPr/>
      <dgm:t>
        <a:bodyPr/>
        <a:lstStyle/>
        <a:p>
          <a:endParaRPr lang="de-DE"/>
        </a:p>
      </dgm:t>
    </dgm:pt>
    <dgm:pt modelId="{B1E4B230-1575-453A-B6F7-FDB42B4338A5}" type="pres">
      <dgm:prSet presAssocID="{64CD0122-56C5-464D-BAC9-A661F76B01B9}" presName="composite" presStyleCnt="0"/>
      <dgm:spPr/>
      <dgm:t>
        <a:bodyPr/>
        <a:lstStyle/>
        <a:p>
          <a:endParaRPr lang="de-DE"/>
        </a:p>
      </dgm:t>
    </dgm:pt>
    <dgm:pt modelId="{EC0DCF5B-E456-40D8-AFEC-40D6B9C0534A}" type="pres">
      <dgm:prSet presAssocID="{64CD0122-56C5-464D-BAC9-A661F76B01B9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86743D5-B743-4844-9D85-FD71E40775F3}" type="pres">
      <dgm:prSet presAssocID="{64CD0122-56C5-464D-BAC9-A661F76B01B9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96C3AE0-7F57-4166-B342-2723511365C7}" type="pres">
      <dgm:prSet presAssocID="{64CD0122-56C5-464D-BAC9-A661F76B01B9}" presName="Accent" presStyleLbl="parChTrans1D1" presStyleIdx="1" presStyleCnt="4"/>
      <dgm:spPr/>
      <dgm:t>
        <a:bodyPr/>
        <a:lstStyle/>
        <a:p>
          <a:endParaRPr lang="de-DE"/>
        </a:p>
      </dgm:t>
    </dgm:pt>
    <dgm:pt modelId="{3EBB2C2B-D500-430B-8809-B61E1C9EB947}" type="pres">
      <dgm:prSet presAssocID="{64CD0122-56C5-464D-BAC9-A661F76B01B9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821D970-C2DF-4AD4-A0E5-5C77A4700260}" type="pres">
      <dgm:prSet presAssocID="{FA81520C-A85E-40F6-944B-8B8B07755A44}" presName="sibTrans" presStyleCnt="0"/>
      <dgm:spPr/>
      <dgm:t>
        <a:bodyPr/>
        <a:lstStyle/>
        <a:p>
          <a:endParaRPr lang="de-DE"/>
        </a:p>
      </dgm:t>
    </dgm:pt>
    <dgm:pt modelId="{3E0ADA0A-F478-4758-9421-398995F46A1D}" type="pres">
      <dgm:prSet presAssocID="{BBF64D50-7E02-4E90-B9B5-D083007B5743}" presName="composite" presStyleCnt="0"/>
      <dgm:spPr/>
      <dgm:t>
        <a:bodyPr/>
        <a:lstStyle/>
        <a:p>
          <a:endParaRPr lang="de-DE"/>
        </a:p>
      </dgm:t>
    </dgm:pt>
    <dgm:pt modelId="{8F47E395-BFC2-405B-9B1F-C110C3102C40}" type="pres">
      <dgm:prSet presAssocID="{BBF64D50-7E02-4E90-B9B5-D083007B5743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7A76A97-445A-4AAA-B550-C91A56ACFD44}" type="pres">
      <dgm:prSet presAssocID="{BBF64D50-7E02-4E90-B9B5-D083007B5743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E787959-3795-4A31-BEC9-6083AB88FEDF}" type="pres">
      <dgm:prSet presAssocID="{BBF64D50-7E02-4E90-B9B5-D083007B5743}" presName="Accent" presStyleLbl="parChTrans1D1" presStyleIdx="2" presStyleCnt="4"/>
      <dgm:spPr/>
      <dgm:t>
        <a:bodyPr/>
        <a:lstStyle/>
        <a:p>
          <a:endParaRPr lang="de-DE"/>
        </a:p>
      </dgm:t>
    </dgm:pt>
    <dgm:pt modelId="{73E95C1A-6C5D-419A-896C-073A8BF19444}" type="pres">
      <dgm:prSet presAssocID="{BBF64D50-7E02-4E90-B9B5-D083007B5743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6150BC4-5246-4DD2-ABE7-388C32F5AD2F}" type="pres">
      <dgm:prSet presAssocID="{6AE95B2E-6F98-4C3C-892A-CD9FEB59AA13}" presName="sibTrans" presStyleCnt="0"/>
      <dgm:spPr/>
      <dgm:t>
        <a:bodyPr/>
        <a:lstStyle/>
        <a:p>
          <a:endParaRPr lang="de-DE"/>
        </a:p>
      </dgm:t>
    </dgm:pt>
    <dgm:pt modelId="{47955267-5199-4F93-8BE6-80C984D0D335}" type="pres">
      <dgm:prSet presAssocID="{668F1733-AD4A-4BC9-9759-35E9FCF7F3DB}" presName="composite" presStyleCnt="0"/>
      <dgm:spPr/>
      <dgm:t>
        <a:bodyPr/>
        <a:lstStyle/>
        <a:p>
          <a:endParaRPr lang="de-DE"/>
        </a:p>
      </dgm:t>
    </dgm:pt>
    <dgm:pt modelId="{0656DFED-8C2C-4E6A-BC5D-516161202247}" type="pres">
      <dgm:prSet presAssocID="{668F1733-AD4A-4BC9-9759-35E9FCF7F3DB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9F07508-1CC0-4C19-A098-BBED7B17E6AF}" type="pres">
      <dgm:prSet presAssocID="{668F1733-AD4A-4BC9-9759-35E9FCF7F3DB}" presName="Parent" presStyleLbl="alignNode1" presStyleIdx="3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F1E57C9-06F9-411A-B425-15BDFFAE9EB8}" type="pres">
      <dgm:prSet presAssocID="{668F1733-AD4A-4BC9-9759-35E9FCF7F3DB}" presName="Accent" presStyleLbl="parChTrans1D1" presStyleIdx="3" presStyleCnt="4"/>
      <dgm:spPr/>
      <dgm:t>
        <a:bodyPr/>
        <a:lstStyle/>
        <a:p>
          <a:endParaRPr lang="de-DE"/>
        </a:p>
      </dgm:t>
    </dgm:pt>
    <dgm:pt modelId="{032DB09A-991D-47B8-955D-7C2626456769}" type="pres">
      <dgm:prSet presAssocID="{668F1733-AD4A-4BC9-9759-35E9FCF7F3DB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9B384D5-044A-4C2A-929C-C199D9F03641}" type="presOf" srcId="{93FBA210-B881-43DF-87E3-B01E89D7E324}" destId="{8F47E395-BFC2-405B-9B1F-C110C3102C40}" srcOrd="0" destOrd="0" presId="urn:microsoft.com/office/officeart/2011/layout/TabList"/>
    <dgm:cxn modelId="{48FF9059-A178-4E65-983E-697FC1932126}" srcId="{BBF64D50-7E02-4E90-B9B5-D083007B5743}" destId="{93FBA210-B881-43DF-87E3-B01E89D7E324}" srcOrd="0" destOrd="0" parTransId="{0F2C1AF7-AE37-429C-88E1-7574A30CD604}" sibTransId="{23FA68EB-7CB2-44E3-A972-93B6C7856FCE}"/>
    <dgm:cxn modelId="{FE94CD0C-F68D-4BD6-B1C9-33C15BC82633}" srcId="{668F1733-AD4A-4BC9-9759-35E9FCF7F3DB}" destId="{0A7D97F2-A76E-4086-9272-E0AB673D4DEA}" srcOrd="0" destOrd="0" parTransId="{928BCCBA-A800-4663-B3EC-2DBEAB6E08DE}" sibTransId="{C68ABA67-6883-4093-A27D-64A76BB4A836}"/>
    <dgm:cxn modelId="{EFFE6E24-E097-45AF-8B0E-7EAE31DC9DA6}" type="presOf" srcId="{F2D61AB1-6CFA-439E-9948-015B5174AC10}" destId="{73E95C1A-6C5D-419A-896C-073A8BF19444}" srcOrd="0" destOrd="0" presId="urn:microsoft.com/office/officeart/2011/layout/TabList"/>
    <dgm:cxn modelId="{12347FEB-784D-47B5-876C-D83178EAF3FF}" srcId="{56B48A91-F0A0-45AE-BB27-84273F44C85C}" destId="{BBF64D50-7E02-4E90-B9B5-D083007B5743}" srcOrd="2" destOrd="0" parTransId="{1446C94F-5230-468D-B284-61DDDA24B3B2}" sibTransId="{6AE95B2E-6F98-4C3C-892A-CD9FEB59AA13}"/>
    <dgm:cxn modelId="{E474DFCF-4617-48A6-9A83-5DBAC1D2FC95}" type="presOf" srcId="{668F1733-AD4A-4BC9-9759-35E9FCF7F3DB}" destId="{29F07508-1CC0-4C19-A098-BBED7B17E6AF}" srcOrd="0" destOrd="0" presId="urn:microsoft.com/office/officeart/2011/layout/TabList"/>
    <dgm:cxn modelId="{E97B018E-D169-4D97-BFDE-D3432F99AAEA}" srcId="{64CD0122-56C5-464D-BAC9-A661F76B01B9}" destId="{E0692843-E975-4721-BC0D-35F5781028D5}" srcOrd="1" destOrd="0" parTransId="{F9290433-3922-4296-A02B-7F67E5068C2E}" sibTransId="{C67A5CF5-B0FF-435C-A288-80DFEC43B140}"/>
    <dgm:cxn modelId="{70DAFB22-7FCB-482C-9E7C-0BE3888E2530}" srcId="{BBF64D50-7E02-4E90-B9B5-D083007B5743}" destId="{F2D61AB1-6CFA-439E-9948-015B5174AC10}" srcOrd="1" destOrd="0" parTransId="{AF06EEBD-A36B-4085-A67F-EE0BCDE1DEF1}" sibTransId="{81928379-8C66-47CB-A24C-6E53C1F8CE28}"/>
    <dgm:cxn modelId="{3AF32934-7493-4F91-8D3F-1AC77DC005C2}" type="presOf" srcId="{93A89FEF-E900-4280-8794-068C5F97B149}" destId="{032DB09A-991D-47B8-955D-7C2626456769}" srcOrd="0" destOrd="0" presId="urn:microsoft.com/office/officeart/2011/layout/TabList"/>
    <dgm:cxn modelId="{D857AE7B-BBA7-46E5-BF07-C0F4D0FBA564}" srcId="{64CD0122-56C5-464D-BAC9-A661F76B01B9}" destId="{754A0C8D-176E-47B5-A5D9-519473C9D95D}" srcOrd="0" destOrd="0" parTransId="{7A65B2AF-BE25-44E6-9288-F226C9E00ADC}" sibTransId="{DB577E92-FA5E-4932-89EE-8C0B9211BB9A}"/>
    <dgm:cxn modelId="{C3C47587-DF0B-428B-B426-4C686CA0A7E1}" type="presOf" srcId="{E0692843-E975-4721-BC0D-35F5781028D5}" destId="{3EBB2C2B-D500-430B-8809-B61E1C9EB947}" srcOrd="0" destOrd="0" presId="urn:microsoft.com/office/officeart/2011/layout/TabList"/>
    <dgm:cxn modelId="{E0F9213F-ACDE-4DB7-A554-2EB94D77DE8C}" type="presOf" srcId="{754A0C8D-176E-47B5-A5D9-519473C9D95D}" destId="{EC0DCF5B-E456-40D8-AFEC-40D6B9C0534A}" srcOrd="0" destOrd="0" presId="urn:microsoft.com/office/officeart/2011/layout/TabList"/>
    <dgm:cxn modelId="{E8574CE0-41CA-4831-9E86-BB2295C4909C}" type="presOf" srcId="{64CD0122-56C5-464D-BAC9-A661F76B01B9}" destId="{B86743D5-B743-4844-9D85-FD71E40775F3}" srcOrd="0" destOrd="0" presId="urn:microsoft.com/office/officeart/2011/layout/TabList"/>
    <dgm:cxn modelId="{C7BBA30F-F359-4B31-B3B7-66D0DAACFDDA}" srcId="{56B48A91-F0A0-45AE-BB27-84273F44C85C}" destId="{668F1733-AD4A-4BC9-9759-35E9FCF7F3DB}" srcOrd="3" destOrd="0" parTransId="{88C087D6-0A52-4563-B960-21C4FF192FC1}" sibTransId="{D0DE8857-B4C6-4F00-A508-26F50684F714}"/>
    <dgm:cxn modelId="{6A09E841-5AD8-458E-950A-7ACB813B8585}" srcId="{56B48A91-F0A0-45AE-BB27-84273F44C85C}" destId="{90838E66-C929-456E-88DA-71A486D5B958}" srcOrd="0" destOrd="0" parTransId="{75FD5B0D-2F1C-4D68-8E61-7D108C9A4C9F}" sibTransId="{95DA10A4-B886-43CD-AA2B-7F65E0AD045D}"/>
    <dgm:cxn modelId="{787C6BF4-0DB7-4884-94D1-75492B0DB335}" type="presOf" srcId="{56B48A91-F0A0-45AE-BB27-84273F44C85C}" destId="{47B14EA3-F445-459B-AFB7-784DF519DCC4}" srcOrd="0" destOrd="0" presId="urn:microsoft.com/office/officeart/2011/layout/TabList"/>
    <dgm:cxn modelId="{B2F1926B-7255-4E51-A792-699D72CDB99D}" srcId="{90838E66-C929-456E-88DA-71A486D5B958}" destId="{9BA4B3C3-A31E-462E-9631-86768F085D4C}" srcOrd="0" destOrd="0" parTransId="{8B97DA24-1AAC-4C20-BD1A-EB6CE4591189}" sibTransId="{8DE7B052-7A51-4F9A-906C-A46DC269B200}"/>
    <dgm:cxn modelId="{97CB99D1-5848-4312-9209-DF346C0F401A}" type="presOf" srcId="{90838E66-C929-456E-88DA-71A486D5B958}" destId="{67D9D7B0-2094-40E2-A27A-16D6C0A2319B}" srcOrd="0" destOrd="0" presId="urn:microsoft.com/office/officeart/2011/layout/TabList"/>
    <dgm:cxn modelId="{A4D2E090-C1C1-4C7F-98D9-470B7070BC62}" srcId="{90838E66-C929-456E-88DA-71A486D5B958}" destId="{F7875263-03D3-4BFE-88A6-C8E1D4BA774A}" srcOrd="1" destOrd="0" parTransId="{68119F0B-159D-4404-91C3-7B25D631176B}" sibTransId="{1F0A3A98-E6D8-4870-A2F4-F124FEFDAEFC}"/>
    <dgm:cxn modelId="{5A5875B4-4A88-4660-98B1-AAF1356DF391}" srcId="{56B48A91-F0A0-45AE-BB27-84273F44C85C}" destId="{64CD0122-56C5-464D-BAC9-A661F76B01B9}" srcOrd="1" destOrd="0" parTransId="{504634E7-DDC6-4827-9743-F986BC876964}" sibTransId="{FA81520C-A85E-40F6-944B-8B8B07755A44}"/>
    <dgm:cxn modelId="{C157199B-DC58-48CD-BAC6-B347240BDDED}" srcId="{668F1733-AD4A-4BC9-9759-35E9FCF7F3DB}" destId="{93A89FEF-E900-4280-8794-068C5F97B149}" srcOrd="1" destOrd="0" parTransId="{1C2D3D93-92D6-4DC9-92DA-2492CD358013}" sibTransId="{DCC5C333-B3EC-431C-A85C-F8C4C6572E99}"/>
    <dgm:cxn modelId="{C28511EA-2463-4501-9D1B-784B7EC2BF6D}" type="presOf" srcId="{0A7D97F2-A76E-4086-9272-E0AB673D4DEA}" destId="{0656DFED-8C2C-4E6A-BC5D-516161202247}" srcOrd="0" destOrd="0" presId="urn:microsoft.com/office/officeart/2011/layout/TabList"/>
    <dgm:cxn modelId="{168F35C0-36EC-41F2-B02D-53947673BA2E}" type="presOf" srcId="{BBF64D50-7E02-4E90-B9B5-D083007B5743}" destId="{47A76A97-445A-4AAA-B550-C91A56ACFD44}" srcOrd="0" destOrd="0" presId="urn:microsoft.com/office/officeart/2011/layout/TabList"/>
    <dgm:cxn modelId="{5FA0E039-A4E2-4181-A3A1-C96510B414D7}" type="presOf" srcId="{F7875263-03D3-4BFE-88A6-C8E1D4BA774A}" destId="{C80E46C8-BF32-4F61-A345-D1E50C05E37B}" srcOrd="0" destOrd="0" presId="urn:microsoft.com/office/officeart/2011/layout/TabList"/>
    <dgm:cxn modelId="{2BD9A5C2-2CEC-423D-8788-ED4FB3BB8F1B}" type="presOf" srcId="{9BA4B3C3-A31E-462E-9631-86768F085D4C}" destId="{F4E95A90-1E98-4278-9235-4D4093BA0DAE}" srcOrd="0" destOrd="0" presId="urn:microsoft.com/office/officeart/2011/layout/TabList"/>
    <dgm:cxn modelId="{EC01B434-CFC2-4B9A-99E5-A1412430D865}" type="presParOf" srcId="{47B14EA3-F445-459B-AFB7-784DF519DCC4}" destId="{3D842B0C-5A21-468A-B8AF-89BF57330B8C}" srcOrd="0" destOrd="0" presId="urn:microsoft.com/office/officeart/2011/layout/TabList"/>
    <dgm:cxn modelId="{9CFC23EE-E1EC-47E5-9D3E-2A0B46DB1824}" type="presParOf" srcId="{3D842B0C-5A21-468A-B8AF-89BF57330B8C}" destId="{F4E95A90-1E98-4278-9235-4D4093BA0DAE}" srcOrd="0" destOrd="0" presId="urn:microsoft.com/office/officeart/2011/layout/TabList"/>
    <dgm:cxn modelId="{DA13C393-B75E-4D87-A078-1645BD63D1C9}" type="presParOf" srcId="{3D842B0C-5A21-468A-B8AF-89BF57330B8C}" destId="{67D9D7B0-2094-40E2-A27A-16D6C0A2319B}" srcOrd="1" destOrd="0" presId="urn:microsoft.com/office/officeart/2011/layout/TabList"/>
    <dgm:cxn modelId="{658BEB00-10CC-4126-8B0B-078EAB2ED71D}" type="presParOf" srcId="{3D842B0C-5A21-468A-B8AF-89BF57330B8C}" destId="{FAAE7DAC-C88C-4EDA-83CB-986F4B11C02D}" srcOrd="2" destOrd="0" presId="urn:microsoft.com/office/officeart/2011/layout/TabList"/>
    <dgm:cxn modelId="{D8218F84-FDAD-4781-A057-9EC47E57C25E}" type="presParOf" srcId="{47B14EA3-F445-459B-AFB7-784DF519DCC4}" destId="{C80E46C8-BF32-4F61-A345-D1E50C05E37B}" srcOrd="1" destOrd="0" presId="urn:microsoft.com/office/officeart/2011/layout/TabList"/>
    <dgm:cxn modelId="{580796AC-4829-42CB-8413-B67D4397A3FA}" type="presParOf" srcId="{47B14EA3-F445-459B-AFB7-784DF519DCC4}" destId="{7CB4A048-ACC8-4089-8952-9A228E24E365}" srcOrd="2" destOrd="0" presId="urn:microsoft.com/office/officeart/2011/layout/TabList"/>
    <dgm:cxn modelId="{98F070F3-968D-4130-9EDC-400D4C10C84B}" type="presParOf" srcId="{47B14EA3-F445-459B-AFB7-784DF519DCC4}" destId="{B1E4B230-1575-453A-B6F7-FDB42B4338A5}" srcOrd="3" destOrd="0" presId="urn:microsoft.com/office/officeart/2011/layout/TabList"/>
    <dgm:cxn modelId="{9C8F2CEC-25B6-47C5-B512-4A674FF4BF9C}" type="presParOf" srcId="{B1E4B230-1575-453A-B6F7-FDB42B4338A5}" destId="{EC0DCF5B-E456-40D8-AFEC-40D6B9C0534A}" srcOrd="0" destOrd="0" presId="urn:microsoft.com/office/officeart/2011/layout/TabList"/>
    <dgm:cxn modelId="{2AC06F54-F4FE-4BD4-8135-9081AC42EC34}" type="presParOf" srcId="{B1E4B230-1575-453A-B6F7-FDB42B4338A5}" destId="{B86743D5-B743-4844-9D85-FD71E40775F3}" srcOrd="1" destOrd="0" presId="urn:microsoft.com/office/officeart/2011/layout/TabList"/>
    <dgm:cxn modelId="{344FDA2A-DACC-45D5-8BBA-FB9E44DE5FCC}" type="presParOf" srcId="{B1E4B230-1575-453A-B6F7-FDB42B4338A5}" destId="{B96C3AE0-7F57-4166-B342-2723511365C7}" srcOrd="2" destOrd="0" presId="urn:microsoft.com/office/officeart/2011/layout/TabList"/>
    <dgm:cxn modelId="{0A482ABF-F75A-41FA-8EB7-09641B6C2FBB}" type="presParOf" srcId="{47B14EA3-F445-459B-AFB7-784DF519DCC4}" destId="{3EBB2C2B-D500-430B-8809-B61E1C9EB947}" srcOrd="4" destOrd="0" presId="urn:microsoft.com/office/officeart/2011/layout/TabList"/>
    <dgm:cxn modelId="{8C707EBC-4FAF-438B-91AF-BBF93BF5D2F3}" type="presParOf" srcId="{47B14EA3-F445-459B-AFB7-784DF519DCC4}" destId="{C821D970-C2DF-4AD4-A0E5-5C77A4700260}" srcOrd="5" destOrd="0" presId="urn:microsoft.com/office/officeart/2011/layout/TabList"/>
    <dgm:cxn modelId="{5AA3A0D3-7562-48A9-BFAB-3CAC97F3BED1}" type="presParOf" srcId="{47B14EA3-F445-459B-AFB7-784DF519DCC4}" destId="{3E0ADA0A-F478-4758-9421-398995F46A1D}" srcOrd="6" destOrd="0" presId="urn:microsoft.com/office/officeart/2011/layout/TabList"/>
    <dgm:cxn modelId="{6E8F5CA3-8F08-4E0B-BE5F-B68E6E74C161}" type="presParOf" srcId="{3E0ADA0A-F478-4758-9421-398995F46A1D}" destId="{8F47E395-BFC2-405B-9B1F-C110C3102C40}" srcOrd="0" destOrd="0" presId="urn:microsoft.com/office/officeart/2011/layout/TabList"/>
    <dgm:cxn modelId="{0249B2A8-2347-43D6-938E-268CBF6BBCA9}" type="presParOf" srcId="{3E0ADA0A-F478-4758-9421-398995F46A1D}" destId="{47A76A97-445A-4AAA-B550-C91A56ACFD44}" srcOrd="1" destOrd="0" presId="urn:microsoft.com/office/officeart/2011/layout/TabList"/>
    <dgm:cxn modelId="{920018E1-A811-4519-BD30-39A2FFC54429}" type="presParOf" srcId="{3E0ADA0A-F478-4758-9421-398995F46A1D}" destId="{4E787959-3795-4A31-BEC9-6083AB88FEDF}" srcOrd="2" destOrd="0" presId="urn:microsoft.com/office/officeart/2011/layout/TabList"/>
    <dgm:cxn modelId="{175E3D72-4AE8-467F-9E7D-BC38196C1C4F}" type="presParOf" srcId="{47B14EA3-F445-459B-AFB7-784DF519DCC4}" destId="{73E95C1A-6C5D-419A-896C-073A8BF19444}" srcOrd="7" destOrd="0" presId="urn:microsoft.com/office/officeart/2011/layout/TabList"/>
    <dgm:cxn modelId="{2BA54F0A-181D-4B88-A256-29D12769F196}" type="presParOf" srcId="{47B14EA3-F445-459B-AFB7-784DF519DCC4}" destId="{06150BC4-5246-4DD2-ABE7-388C32F5AD2F}" srcOrd="8" destOrd="0" presId="urn:microsoft.com/office/officeart/2011/layout/TabList"/>
    <dgm:cxn modelId="{53EC4622-F784-4E17-96D5-D0EA30F628D2}" type="presParOf" srcId="{47B14EA3-F445-459B-AFB7-784DF519DCC4}" destId="{47955267-5199-4F93-8BE6-80C984D0D335}" srcOrd="9" destOrd="0" presId="urn:microsoft.com/office/officeart/2011/layout/TabList"/>
    <dgm:cxn modelId="{922A1016-8B12-466B-8404-CEDA5D82C2C6}" type="presParOf" srcId="{47955267-5199-4F93-8BE6-80C984D0D335}" destId="{0656DFED-8C2C-4E6A-BC5D-516161202247}" srcOrd="0" destOrd="0" presId="urn:microsoft.com/office/officeart/2011/layout/TabList"/>
    <dgm:cxn modelId="{32350380-904D-4411-94FB-DB5C547572D4}" type="presParOf" srcId="{47955267-5199-4F93-8BE6-80C984D0D335}" destId="{29F07508-1CC0-4C19-A098-BBED7B17E6AF}" srcOrd="1" destOrd="0" presId="urn:microsoft.com/office/officeart/2011/layout/TabList"/>
    <dgm:cxn modelId="{D7E0187C-CB24-4894-BBD1-7AFB5F969EE1}" type="presParOf" srcId="{47955267-5199-4F93-8BE6-80C984D0D335}" destId="{2F1E57C9-06F9-411A-B425-15BDFFAE9EB8}" srcOrd="2" destOrd="0" presId="urn:microsoft.com/office/officeart/2011/layout/TabList"/>
    <dgm:cxn modelId="{0E589F50-BDA7-463E-9BDD-CFAB4CFA3DB6}" type="presParOf" srcId="{47B14EA3-F445-459B-AFB7-784DF519DCC4}" destId="{032DB09A-991D-47B8-955D-7C2626456769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B48A91-F0A0-45AE-BB27-84273F44C85C}" type="doc">
      <dgm:prSet loTypeId="urn:microsoft.com/office/officeart/2011/layout/TabList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de-DE"/>
        </a:p>
      </dgm:t>
    </dgm:pt>
    <dgm:pt modelId="{90838E66-C929-456E-88DA-71A486D5B958}">
      <dgm:prSet phldrT="[Text]"/>
      <dgm:spPr/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Freitag</a:t>
          </a:r>
          <a:endParaRPr lang="de-DE" dirty="0">
            <a:solidFill>
              <a:schemeClr val="tx1"/>
            </a:solidFill>
          </a:endParaRPr>
        </a:p>
      </dgm:t>
    </dgm:pt>
    <dgm:pt modelId="{75FD5B0D-2F1C-4D68-8E61-7D108C9A4C9F}" type="parTrans" cxnId="{6A09E841-5AD8-458E-950A-7ACB813B8585}">
      <dgm:prSet/>
      <dgm:spPr/>
      <dgm:t>
        <a:bodyPr/>
        <a:lstStyle/>
        <a:p>
          <a:endParaRPr lang="de-DE"/>
        </a:p>
      </dgm:t>
    </dgm:pt>
    <dgm:pt modelId="{95DA10A4-B886-43CD-AA2B-7F65E0AD045D}" type="sibTrans" cxnId="{6A09E841-5AD8-458E-950A-7ACB813B8585}">
      <dgm:prSet/>
      <dgm:spPr/>
      <dgm:t>
        <a:bodyPr/>
        <a:lstStyle/>
        <a:p>
          <a:endParaRPr lang="de-DE"/>
        </a:p>
      </dgm:t>
    </dgm:pt>
    <dgm:pt modelId="{9BA4B3C3-A31E-462E-9631-86768F085D4C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8B97DA24-1AAC-4C20-BD1A-EB6CE4591189}" type="parTrans" cxnId="{B2F1926B-7255-4E51-A792-699D72CDB99D}">
      <dgm:prSet/>
      <dgm:spPr/>
      <dgm:t>
        <a:bodyPr/>
        <a:lstStyle/>
        <a:p>
          <a:endParaRPr lang="de-DE"/>
        </a:p>
      </dgm:t>
    </dgm:pt>
    <dgm:pt modelId="{8DE7B052-7A51-4F9A-906C-A46DC269B200}" type="sibTrans" cxnId="{B2F1926B-7255-4E51-A792-699D72CDB99D}">
      <dgm:prSet/>
      <dgm:spPr/>
      <dgm:t>
        <a:bodyPr/>
        <a:lstStyle/>
        <a:p>
          <a:endParaRPr lang="de-DE"/>
        </a:p>
      </dgm:t>
    </dgm:pt>
    <dgm:pt modelId="{64CD0122-56C5-464D-BAC9-A661F76B01B9}">
      <dgm:prSet phldrT="[Text]"/>
      <dgm:spPr/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Samstag</a:t>
          </a:r>
          <a:endParaRPr lang="de-DE" dirty="0">
            <a:solidFill>
              <a:schemeClr val="tx1"/>
            </a:solidFill>
          </a:endParaRPr>
        </a:p>
      </dgm:t>
    </dgm:pt>
    <dgm:pt modelId="{504634E7-DDC6-4827-9743-F986BC876964}" type="parTrans" cxnId="{5A5875B4-4A88-4660-98B1-AAF1356DF391}">
      <dgm:prSet/>
      <dgm:spPr/>
      <dgm:t>
        <a:bodyPr/>
        <a:lstStyle/>
        <a:p>
          <a:endParaRPr lang="de-DE"/>
        </a:p>
      </dgm:t>
    </dgm:pt>
    <dgm:pt modelId="{FA81520C-A85E-40F6-944B-8B8B07755A44}" type="sibTrans" cxnId="{5A5875B4-4A88-4660-98B1-AAF1356DF391}">
      <dgm:prSet/>
      <dgm:spPr/>
      <dgm:t>
        <a:bodyPr/>
        <a:lstStyle/>
        <a:p>
          <a:endParaRPr lang="de-DE"/>
        </a:p>
      </dgm:t>
    </dgm:pt>
    <dgm:pt modelId="{754A0C8D-176E-47B5-A5D9-519473C9D95D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7A65B2AF-BE25-44E6-9288-F226C9E00ADC}" type="parTrans" cxnId="{D857AE7B-BBA7-46E5-BF07-C0F4D0FBA564}">
      <dgm:prSet/>
      <dgm:spPr/>
      <dgm:t>
        <a:bodyPr/>
        <a:lstStyle/>
        <a:p>
          <a:endParaRPr lang="de-DE"/>
        </a:p>
      </dgm:t>
    </dgm:pt>
    <dgm:pt modelId="{DB577E92-FA5E-4932-89EE-8C0B9211BB9A}" type="sibTrans" cxnId="{D857AE7B-BBA7-46E5-BF07-C0F4D0FBA564}">
      <dgm:prSet/>
      <dgm:spPr/>
      <dgm:t>
        <a:bodyPr/>
        <a:lstStyle/>
        <a:p>
          <a:endParaRPr lang="de-DE"/>
        </a:p>
      </dgm:t>
    </dgm:pt>
    <dgm:pt modelId="{E0692843-E975-4721-BC0D-35F5781028D5}">
      <dgm:prSet phldrT="[Text]"/>
      <dgm:spPr/>
      <dgm:t>
        <a:bodyPr/>
        <a:lstStyle/>
        <a:p>
          <a:endParaRPr lang="de-DE" dirty="0"/>
        </a:p>
      </dgm:t>
    </dgm:pt>
    <dgm:pt modelId="{F9290433-3922-4296-A02B-7F67E5068C2E}" type="parTrans" cxnId="{E97B018E-D169-4D97-BFDE-D3432F99AAEA}">
      <dgm:prSet/>
      <dgm:spPr/>
      <dgm:t>
        <a:bodyPr/>
        <a:lstStyle/>
        <a:p>
          <a:endParaRPr lang="de-DE"/>
        </a:p>
      </dgm:t>
    </dgm:pt>
    <dgm:pt modelId="{C67A5CF5-B0FF-435C-A288-80DFEC43B140}" type="sibTrans" cxnId="{E97B018E-D169-4D97-BFDE-D3432F99AAEA}">
      <dgm:prSet/>
      <dgm:spPr/>
      <dgm:t>
        <a:bodyPr/>
        <a:lstStyle/>
        <a:p>
          <a:endParaRPr lang="de-DE"/>
        </a:p>
      </dgm:t>
    </dgm:pt>
    <dgm:pt modelId="{BBF64D50-7E02-4E90-B9B5-D083007B5743}">
      <dgm:prSet phldrT="[Text]"/>
      <dgm:spPr/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Sonntag</a:t>
          </a:r>
          <a:endParaRPr lang="de-DE" dirty="0">
            <a:solidFill>
              <a:schemeClr val="tx1"/>
            </a:solidFill>
          </a:endParaRPr>
        </a:p>
      </dgm:t>
    </dgm:pt>
    <dgm:pt modelId="{1446C94F-5230-468D-B284-61DDDA24B3B2}" type="parTrans" cxnId="{12347FEB-784D-47B5-876C-D83178EAF3FF}">
      <dgm:prSet/>
      <dgm:spPr/>
      <dgm:t>
        <a:bodyPr/>
        <a:lstStyle/>
        <a:p>
          <a:endParaRPr lang="de-DE"/>
        </a:p>
      </dgm:t>
    </dgm:pt>
    <dgm:pt modelId="{6AE95B2E-6F98-4C3C-892A-CD9FEB59AA13}" type="sibTrans" cxnId="{12347FEB-784D-47B5-876C-D83178EAF3FF}">
      <dgm:prSet/>
      <dgm:spPr/>
      <dgm:t>
        <a:bodyPr/>
        <a:lstStyle/>
        <a:p>
          <a:endParaRPr lang="de-DE"/>
        </a:p>
      </dgm:t>
    </dgm:pt>
    <dgm:pt modelId="{93A89FEF-E900-4280-8794-068C5F97B149}">
      <dgm:prSet phldrT="[Text]"/>
      <dgm:spPr/>
      <dgm:t>
        <a:bodyPr/>
        <a:lstStyle/>
        <a:p>
          <a:endParaRPr lang="de-DE" dirty="0"/>
        </a:p>
      </dgm:t>
    </dgm:pt>
    <dgm:pt modelId="{1C2D3D93-92D6-4DC9-92DA-2492CD358013}" type="parTrans" cxnId="{C157199B-DC58-48CD-BAC6-B347240BDDED}">
      <dgm:prSet/>
      <dgm:spPr/>
      <dgm:t>
        <a:bodyPr/>
        <a:lstStyle/>
        <a:p>
          <a:endParaRPr lang="de-DE"/>
        </a:p>
      </dgm:t>
    </dgm:pt>
    <dgm:pt modelId="{DCC5C333-B3EC-431C-A85C-F8C4C6572E99}" type="sibTrans" cxnId="{C157199B-DC58-48CD-BAC6-B347240BDDED}">
      <dgm:prSet/>
      <dgm:spPr/>
      <dgm:t>
        <a:bodyPr/>
        <a:lstStyle/>
        <a:p>
          <a:endParaRPr lang="de-DE"/>
        </a:p>
      </dgm:t>
    </dgm:pt>
    <dgm:pt modelId="{F7875263-03D3-4BFE-88A6-C8E1D4BA774A}">
      <dgm:prSet phldrT="[Text]"/>
      <dgm:spPr/>
      <dgm:t>
        <a:bodyPr/>
        <a:lstStyle/>
        <a:p>
          <a:endParaRPr lang="de-DE" dirty="0"/>
        </a:p>
      </dgm:t>
    </dgm:pt>
    <dgm:pt modelId="{68119F0B-159D-4404-91C3-7B25D631176B}" type="parTrans" cxnId="{A4D2E090-C1C1-4C7F-98D9-470B7070BC62}">
      <dgm:prSet/>
      <dgm:spPr/>
      <dgm:t>
        <a:bodyPr/>
        <a:lstStyle/>
        <a:p>
          <a:endParaRPr lang="de-DE"/>
        </a:p>
      </dgm:t>
    </dgm:pt>
    <dgm:pt modelId="{1F0A3A98-E6D8-4870-A2F4-F124FEFDAEFC}" type="sibTrans" cxnId="{A4D2E090-C1C1-4C7F-98D9-470B7070BC62}">
      <dgm:prSet/>
      <dgm:spPr/>
      <dgm:t>
        <a:bodyPr/>
        <a:lstStyle/>
        <a:p>
          <a:endParaRPr lang="de-DE"/>
        </a:p>
      </dgm:t>
    </dgm:pt>
    <dgm:pt modelId="{47B14EA3-F445-459B-AFB7-784DF519DCC4}" type="pres">
      <dgm:prSet presAssocID="{56B48A91-F0A0-45AE-BB27-84273F44C85C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3D842B0C-5A21-468A-B8AF-89BF57330B8C}" type="pres">
      <dgm:prSet presAssocID="{90838E66-C929-456E-88DA-71A486D5B958}" presName="composite" presStyleCnt="0"/>
      <dgm:spPr/>
      <dgm:t>
        <a:bodyPr/>
        <a:lstStyle/>
        <a:p>
          <a:endParaRPr lang="de-DE"/>
        </a:p>
      </dgm:t>
    </dgm:pt>
    <dgm:pt modelId="{F4E95A90-1E98-4278-9235-4D4093BA0DAE}" type="pres">
      <dgm:prSet presAssocID="{90838E66-C929-456E-88DA-71A486D5B958}" presName="FirstChild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7D9D7B0-2094-40E2-A27A-16D6C0A2319B}" type="pres">
      <dgm:prSet presAssocID="{90838E66-C929-456E-88DA-71A486D5B958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AAE7DAC-C88C-4EDA-83CB-986F4B11C02D}" type="pres">
      <dgm:prSet presAssocID="{90838E66-C929-456E-88DA-71A486D5B958}" presName="Accent" presStyleLbl="parChTrans1D1" presStyleIdx="0" presStyleCnt="3"/>
      <dgm:spPr/>
      <dgm:t>
        <a:bodyPr/>
        <a:lstStyle/>
        <a:p>
          <a:endParaRPr lang="de-DE"/>
        </a:p>
      </dgm:t>
    </dgm:pt>
    <dgm:pt modelId="{C80E46C8-BF32-4F61-A345-D1E50C05E37B}" type="pres">
      <dgm:prSet presAssocID="{90838E66-C929-456E-88DA-71A486D5B958}" presName="Child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CB4A048-ACC8-4089-8952-9A228E24E365}" type="pres">
      <dgm:prSet presAssocID="{95DA10A4-B886-43CD-AA2B-7F65E0AD045D}" presName="sibTrans" presStyleCnt="0"/>
      <dgm:spPr/>
      <dgm:t>
        <a:bodyPr/>
        <a:lstStyle/>
        <a:p>
          <a:endParaRPr lang="de-DE"/>
        </a:p>
      </dgm:t>
    </dgm:pt>
    <dgm:pt modelId="{B1E4B230-1575-453A-B6F7-FDB42B4338A5}" type="pres">
      <dgm:prSet presAssocID="{64CD0122-56C5-464D-BAC9-A661F76B01B9}" presName="composite" presStyleCnt="0"/>
      <dgm:spPr/>
      <dgm:t>
        <a:bodyPr/>
        <a:lstStyle/>
        <a:p>
          <a:endParaRPr lang="de-DE"/>
        </a:p>
      </dgm:t>
    </dgm:pt>
    <dgm:pt modelId="{EC0DCF5B-E456-40D8-AFEC-40D6B9C0534A}" type="pres">
      <dgm:prSet presAssocID="{64CD0122-56C5-464D-BAC9-A661F76B01B9}" presName="FirstChild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86743D5-B743-4844-9D85-FD71E40775F3}" type="pres">
      <dgm:prSet presAssocID="{64CD0122-56C5-464D-BAC9-A661F76B01B9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96C3AE0-7F57-4166-B342-2723511365C7}" type="pres">
      <dgm:prSet presAssocID="{64CD0122-56C5-464D-BAC9-A661F76B01B9}" presName="Accent" presStyleLbl="parChTrans1D1" presStyleIdx="1" presStyleCnt="3"/>
      <dgm:spPr/>
      <dgm:t>
        <a:bodyPr/>
        <a:lstStyle/>
        <a:p>
          <a:endParaRPr lang="de-DE"/>
        </a:p>
      </dgm:t>
    </dgm:pt>
    <dgm:pt modelId="{3EBB2C2B-D500-430B-8809-B61E1C9EB947}" type="pres">
      <dgm:prSet presAssocID="{64CD0122-56C5-464D-BAC9-A661F76B01B9}" presName="Child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821D970-C2DF-4AD4-A0E5-5C77A4700260}" type="pres">
      <dgm:prSet presAssocID="{FA81520C-A85E-40F6-944B-8B8B07755A44}" presName="sibTrans" presStyleCnt="0"/>
      <dgm:spPr/>
      <dgm:t>
        <a:bodyPr/>
        <a:lstStyle/>
        <a:p>
          <a:endParaRPr lang="de-DE"/>
        </a:p>
      </dgm:t>
    </dgm:pt>
    <dgm:pt modelId="{3E0ADA0A-F478-4758-9421-398995F46A1D}" type="pres">
      <dgm:prSet presAssocID="{BBF64D50-7E02-4E90-B9B5-D083007B5743}" presName="composite" presStyleCnt="0"/>
      <dgm:spPr/>
      <dgm:t>
        <a:bodyPr/>
        <a:lstStyle/>
        <a:p>
          <a:endParaRPr lang="de-DE"/>
        </a:p>
      </dgm:t>
    </dgm:pt>
    <dgm:pt modelId="{8F47E395-BFC2-405B-9B1F-C110C3102C40}" type="pres">
      <dgm:prSet presAssocID="{BBF64D50-7E02-4E90-B9B5-D083007B5743}" presName="FirstChild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7A76A97-445A-4AAA-B550-C91A56ACFD44}" type="pres">
      <dgm:prSet presAssocID="{BBF64D50-7E02-4E90-B9B5-D083007B5743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E787959-3795-4A31-BEC9-6083AB88FEDF}" type="pres">
      <dgm:prSet presAssocID="{BBF64D50-7E02-4E90-B9B5-D083007B5743}" presName="Accent" presStyleLbl="parChTrans1D1" presStyleIdx="2" presStyleCnt="3"/>
      <dgm:spPr/>
      <dgm:t>
        <a:bodyPr/>
        <a:lstStyle/>
        <a:p>
          <a:endParaRPr lang="de-DE"/>
        </a:p>
      </dgm:t>
    </dgm:pt>
  </dgm:ptLst>
  <dgm:cxnLst>
    <dgm:cxn modelId="{B2F1926B-7255-4E51-A792-699D72CDB99D}" srcId="{90838E66-C929-456E-88DA-71A486D5B958}" destId="{9BA4B3C3-A31E-462E-9631-86768F085D4C}" srcOrd="0" destOrd="0" parTransId="{8B97DA24-1AAC-4C20-BD1A-EB6CE4591189}" sibTransId="{8DE7B052-7A51-4F9A-906C-A46DC269B200}"/>
    <dgm:cxn modelId="{4EC22A3E-1FDA-4034-B830-29D9CB7A04E9}" type="presOf" srcId="{754A0C8D-176E-47B5-A5D9-519473C9D95D}" destId="{EC0DCF5B-E456-40D8-AFEC-40D6B9C0534A}" srcOrd="0" destOrd="0" presId="urn:microsoft.com/office/officeart/2011/layout/TabList"/>
    <dgm:cxn modelId="{12347FEB-784D-47B5-876C-D83178EAF3FF}" srcId="{56B48A91-F0A0-45AE-BB27-84273F44C85C}" destId="{BBF64D50-7E02-4E90-B9B5-D083007B5743}" srcOrd="2" destOrd="0" parTransId="{1446C94F-5230-468D-B284-61DDDA24B3B2}" sibTransId="{6AE95B2E-6F98-4C3C-892A-CD9FEB59AA13}"/>
    <dgm:cxn modelId="{5A5875B4-4A88-4660-98B1-AAF1356DF391}" srcId="{56B48A91-F0A0-45AE-BB27-84273F44C85C}" destId="{64CD0122-56C5-464D-BAC9-A661F76B01B9}" srcOrd="1" destOrd="0" parTransId="{504634E7-DDC6-4827-9743-F986BC876964}" sibTransId="{FA81520C-A85E-40F6-944B-8B8B07755A44}"/>
    <dgm:cxn modelId="{AF7D16B6-9C52-47C7-875A-423BAE52DD9B}" type="presOf" srcId="{E0692843-E975-4721-BC0D-35F5781028D5}" destId="{3EBB2C2B-D500-430B-8809-B61E1C9EB947}" srcOrd="0" destOrd="0" presId="urn:microsoft.com/office/officeart/2011/layout/TabList"/>
    <dgm:cxn modelId="{5A3D5B9B-9430-4889-AE3C-47E672068DB0}" type="presOf" srcId="{56B48A91-F0A0-45AE-BB27-84273F44C85C}" destId="{47B14EA3-F445-459B-AFB7-784DF519DCC4}" srcOrd="0" destOrd="0" presId="urn:microsoft.com/office/officeart/2011/layout/TabList"/>
    <dgm:cxn modelId="{E97B018E-D169-4D97-BFDE-D3432F99AAEA}" srcId="{64CD0122-56C5-464D-BAC9-A661F76B01B9}" destId="{E0692843-E975-4721-BC0D-35F5781028D5}" srcOrd="1" destOrd="0" parTransId="{F9290433-3922-4296-A02B-7F67E5068C2E}" sibTransId="{C67A5CF5-B0FF-435C-A288-80DFEC43B140}"/>
    <dgm:cxn modelId="{DE602696-4D29-4D18-B0D8-24FC8D39F3AD}" type="presOf" srcId="{93A89FEF-E900-4280-8794-068C5F97B149}" destId="{8F47E395-BFC2-405B-9B1F-C110C3102C40}" srcOrd="0" destOrd="0" presId="urn:microsoft.com/office/officeart/2011/layout/TabList"/>
    <dgm:cxn modelId="{DB9E5BCB-6AF6-4D60-8FED-405846F7A244}" type="presOf" srcId="{F7875263-03D3-4BFE-88A6-C8E1D4BA774A}" destId="{C80E46C8-BF32-4F61-A345-D1E50C05E37B}" srcOrd="0" destOrd="0" presId="urn:microsoft.com/office/officeart/2011/layout/TabList"/>
    <dgm:cxn modelId="{F6CB58C6-2E6A-49BC-9152-B03B6D5062A0}" type="presOf" srcId="{90838E66-C929-456E-88DA-71A486D5B958}" destId="{67D9D7B0-2094-40E2-A27A-16D6C0A2319B}" srcOrd="0" destOrd="0" presId="urn:microsoft.com/office/officeart/2011/layout/TabList"/>
    <dgm:cxn modelId="{C157199B-DC58-48CD-BAC6-B347240BDDED}" srcId="{BBF64D50-7E02-4E90-B9B5-D083007B5743}" destId="{93A89FEF-E900-4280-8794-068C5F97B149}" srcOrd="0" destOrd="0" parTransId="{1C2D3D93-92D6-4DC9-92DA-2492CD358013}" sibTransId="{DCC5C333-B3EC-431C-A85C-F8C4C6572E99}"/>
    <dgm:cxn modelId="{D857AE7B-BBA7-46E5-BF07-C0F4D0FBA564}" srcId="{64CD0122-56C5-464D-BAC9-A661F76B01B9}" destId="{754A0C8D-176E-47B5-A5D9-519473C9D95D}" srcOrd="0" destOrd="0" parTransId="{7A65B2AF-BE25-44E6-9288-F226C9E00ADC}" sibTransId="{DB577E92-FA5E-4932-89EE-8C0B9211BB9A}"/>
    <dgm:cxn modelId="{D484FC6F-CE9B-4F37-A81B-3B2178F9E6B0}" type="presOf" srcId="{BBF64D50-7E02-4E90-B9B5-D083007B5743}" destId="{47A76A97-445A-4AAA-B550-C91A56ACFD44}" srcOrd="0" destOrd="0" presId="urn:microsoft.com/office/officeart/2011/layout/TabList"/>
    <dgm:cxn modelId="{55BA0844-4A73-49D1-BCC5-B37FC3BE7384}" type="presOf" srcId="{9BA4B3C3-A31E-462E-9631-86768F085D4C}" destId="{F4E95A90-1E98-4278-9235-4D4093BA0DAE}" srcOrd="0" destOrd="0" presId="urn:microsoft.com/office/officeart/2011/layout/TabList"/>
    <dgm:cxn modelId="{6A09E841-5AD8-458E-950A-7ACB813B8585}" srcId="{56B48A91-F0A0-45AE-BB27-84273F44C85C}" destId="{90838E66-C929-456E-88DA-71A486D5B958}" srcOrd="0" destOrd="0" parTransId="{75FD5B0D-2F1C-4D68-8E61-7D108C9A4C9F}" sibTransId="{95DA10A4-B886-43CD-AA2B-7F65E0AD045D}"/>
    <dgm:cxn modelId="{948D93B0-CB88-4182-9631-760EEEAA29DE}" type="presOf" srcId="{64CD0122-56C5-464D-BAC9-A661F76B01B9}" destId="{B86743D5-B743-4844-9D85-FD71E40775F3}" srcOrd="0" destOrd="0" presId="urn:microsoft.com/office/officeart/2011/layout/TabList"/>
    <dgm:cxn modelId="{A4D2E090-C1C1-4C7F-98D9-470B7070BC62}" srcId="{90838E66-C929-456E-88DA-71A486D5B958}" destId="{F7875263-03D3-4BFE-88A6-C8E1D4BA774A}" srcOrd="1" destOrd="0" parTransId="{68119F0B-159D-4404-91C3-7B25D631176B}" sibTransId="{1F0A3A98-E6D8-4870-A2F4-F124FEFDAEFC}"/>
    <dgm:cxn modelId="{FF56997B-B094-4946-99E1-82B051EE5CFE}" type="presParOf" srcId="{47B14EA3-F445-459B-AFB7-784DF519DCC4}" destId="{3D842B0C-5A21-468A-B8AF-89BF57330B8C}" srcOrd="0" destOrd="0" presId="urn:microsoft.com/office/officeart/2011/layout/TabList"/>
    <dgm:cxn modelId="{F82C0E04-E748-4F79-ADF9-2BE4E9A5DBEF}" type="presParOf" srcId="{3D842B0C-5A21-468A-B8AF-89BF57330B8C}" destId="{F4E95A90-1E98-4278-9235-4D4093BA0DAE}" srcOrd="0" destOrd="0" presId="urn:microsoft.com/office/officeart/2011/layout/TabList"/>
    <dgm:cxn modelId="{728AC280-9E7A-49BA-9636-8662064B3A6A}" type="presParOf" srcId="{3D842B0C-5A21-468A-B8AF-89BF57330B8C}" destId="{67D9D7B0-2094-40E2-A27A-16D6C0A2319B}" srcOrd="1" destOrd="0" presId="urn:microsoft.com/office/officeart/2011/layout/TabList"/>
    <dgm:cxn modelId="{91DA8B79-1C8F-43FE-B090-1760EDCA05E2}" type="presParOf" srcId="{3D842B0C-5A21-468A-B8AF-89BF57330B8C}" destId="{FAAE7DAC-C88C-4EDA-83CB-986F4B11C02D}" srcOrd="2" destOrd="0" presId="urn:microsoft.com/office/officeart/2011/layout/TabList"/>
    <dgm:cxn modelId="{D2FC6592-DF0A-45DD-A11F-CD58C3EBE961}" type="presParOf" srcId="{47B14EA3-F445-459B-AFB7-784DF519DCC4}" destId="{C80E46C8-BF32-4F61-A345-D1E50C05E37B}" srcOrd="1" destOrd="0" presId="urn:microsoft.com/office/officeart/2011/layout/TabList"/>
    <dgm:cxn modelId="{84D020E8-CF84-4587-8801-8CEC9A154849}" type="presParOf" srcId="{47B14EA3-F445-459B-AFB7-784DF519DCC4}" destId="{7CB4A048-ACC8-4089-8952-9A228E24E365}" srcOrd="2" destOrd="0" presId="urn:microsoft.com/office/officeart/2011/layout/TabList"/>
    <dgm:cxn modelId="{3BA7D9FF-BBBA-450E-BA52-71172396DC4A}" type="presParOf" srcId="{47B14EA3-F445-459B-AFB7-784DF519DCC4}" destId="{B1E4B230-1575-453A-B6F7-FDB42B4338A5}" srcOrd="3" destOrd="0" presId="urn:microsoft.com/office/officeart/2011/layout/TabList"/>
    <dgm:cxn modelId="{941F99DB-BEFF-44CF-90CA-65691C974322}" type="presParOf" srcId="{B1E4B230-1575-453A-B6F7-FDB42B4338A5}" destId="{EC0DCF5B-E456-40D8-AFEC-40D6B9C0534A}" srcOrd="0" destOrd="0" presId="urn:microsoft.com/office/officeart/2011/layout/TabList"/>
    <dgm:cxn modelId="{DC518F96-C295-4025-B66B-56CC970163D0}" type="presParOf" srcId="{B1E4B230-1575-453A-B6F7-FDB42B4338A5}" destId="{B86743D5-B743-4844-9D85-FD71E40775F3}" srcOrd="1" destOrd="0" presId="urn:microsoft.com/office/officeart/2011/layout/TabList"/>
    <dgm:cxn modelId="{2B532E6C-5E60-4548-A9F7-01C0668D77AD}" type="presParOf" srcId="{B1E4B230-1575-453A-B6F7-FDB42B4338A5}" destId="{B96C3AE0-7F57-4166-B342-2723511365C7}" srcOrd="2" destOrd="0" presId="urn:microsoft.com/office/officeart/2011/layout/TabList"/>
    <dgm:cxn modelId="{DB5F0CC3-397A-4679-8511-7302AFC97988}" type="presParOf" srcId="{47B14EA3-F445-459B-AFB7-784DF519DCC4}" destId="{3EBB2C2B-D500-430B-8809-B61E1C9EB947}" srcOrd="4" destOrd="0" presId="urn:microsoft.com/office/officeart/2011/layout/TabList"/>
    <dgm:cxn modelId="{8E8987B5-33D5-4D7B-9B60-0B4D75B69C1E}" type="presParOf" srcId="{47B14EA3-F445-459B-AFB7-784DF519DCC4}" destId="{C821D970-C2DF-4AD4-A0E5-5C77A4700260}" srcOrd="5" destOrd="0" presId="urn:microsoft.com/office/officeart/2011/layout/TabList"/>
    <dgm:cxn modelId="{2F4DE182-329C-4F0C-B663-969C43A9CF41}" type="presParOf" srcId="{47B14EA3-F445-459B-AFB7-784DF519DCC4}" destId="{3E0ADA0A-F478-4758-9421-398995F46A1D}" srcOrd="6" destOrd="0" presId="urn:microsoft.com/office/officeart/2011/layout/TabList"/>
    <dgm:cxn modelId="{43894507-38E1-4318-AB8C-145626BDA9D1}" type="presParOf" srcId="{3E0ADA0A-F478-4758-9421-398995F46A1D}" destId="{8F47E395-BFC2-405B-9B1F-C110C3102C40}" srcOrd="0" destOrd="0" presId="urn:microsoft.com/office/officeart/2011/layout/TabList"/>
    <dgm:cxn modelId="{7FF12637-6166-43F1-8574-B2785A62AADD}" type="presParOf" srcId="{3E0ADA0A-F478-4758-9421-398995F46A1D}" destId="{47A76A97-445A-4AAA-B550-C91A56ACFD44}" srcOrd="1" destOrd="0" presId="urn:microsoft.com/office/officeart/2011/layout/TabList"/>
    <dgm:cxn modelId="{DC7A29DE-49D6-4E29-8249-7EC3F759B5AC}" type="presParOf" srcId="{3E0ADA0A-F478-4758-9421-398995F46A1D}" destId="{4E787959-3795-4A31-BEC9-6083AB88FEDF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E57C9-06F9-411A-B425-15BDFFAE9EB8}">
      <dsp:nvSpPr>
        <dsp:cNvPr id="0" name=""/>
        <dsp:cNvSpPr/>
      </dsp:nvSpPr>
      <dsp:spPr>
        <a:xfrm>
          <a:off x="0" y="2238565"/>
          <a:ext cx="3722565" cy="0"/>
        </a:xfrm>
        <a:prstGeom prst="line">
          <a:avLst/>
        </a:pr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787959-3795-4A31-BEC9-6083AB88FEDF}">
      <dsp:nvSpPr>
        <dsp:cNvPr id="0" name=""/>
        <dsp:cNvSpPr/>
      </dsp:nvSpPr>
      <dsp:spPr>
        <a:xfrm>
          <a:off x="0" y="1566029"/>
          <a:ext cx="3722565" cy="0"/>
        </a:xfrm>
        <a:prstGeom prst="line">
          <a:avLst/>
        </a:pr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C3AE0-7F57-4166-B342-2723511365C7}">
      <dsp:nvSpPr>
        <dsp:cNvPr id="0" name=""/>
        <dsp:cNvSpPr/>
      </dsp:nvSpPr>
      <dsp:spPr>
        <a:xfrm>
          <a:off x="0" y="893493"/>
          <a:ext cx="3722565" cy="0"/>
        </a:xfrm>
        <a:prstGeom prst="line">
          <a:avLst/>
        </a:pr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E7DAC-C88C-4EDA-83CB-986F4B11C02D}">
      <dsp:nvSpPr>
        <dsp:cNvPr id="0" name=""/>
        <dsp:cNvSpPr/>
      </dsp:nvSpPr>
      <dsp:spPr>
        <a:xfrm>
          <a:off x="0" y="220957"/>
          <a:ext cx="3722565" cy="0"/>
        </a:xfrm>
        <a:prstGeom prst="line">
          <a:avLst/>
        </a:pr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95A90-1E98-4278-9235-4D4093BA0DAE}">
      <dsp:nvSpPr>
        <dsp:cNvPr id="0" name=""/>
        <dsp:cNvSpPr/>
      </dsp:nvSpPr>
      <dsp:spPr>
        <a:xfrm>
          <a:off x="967866" y="476"/>
          <a:ext cx="2754698" cy="220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b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 </a:t>
          </a:r>
          <a:endParaRPr lang="de-DE" sz="1100" kern="1200" dirty="0"/>
        </a:p>
      </dsp:txBody>
      <dsp:txXfrm>
        <a:off x="967866" y="476"/>
        <a:ext cx="2754698" cy="220481"/>
      </dsp:txXfrm>
    </dsp:sp>
    <dsp:sp modelId="{67D9D7B0-2094-40E2-A27A-16D6C0A2319B}">
      <dsp:nvSpPr>
        <dsp:cNvPr id="0" name=""/>
        <dsp:cNvSpPr/>
      </dsp:nvSpPr>
      <dsp:spPr>
        <a:xfrm>
          <a:off x="0" y="476"/>
          <a:ext cx="967866" cy="220481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>
              <a:solidFill>
                <a:schemeClr val="tx1"/>
              </a:solidFill>
            </a:rPr>
            <a:t>Montag</a:t>
          </a:r>
          <a:endParaRPr lang="de-DE" sz="1100" kern="1200" dirty="0">
            <a:solidFill>
              <a:schemeClr val="tx1"/>
            </a:solidFill>
          </a:endParaRPr>
        </a:p>
      </dsp:txBody>
      <dsp:txXfrm>
        <a:off x="10765" y="11241"/>
        <a:ext cx="946336" cy="209716"/>
      </dsp:txXfrm>
    </dsp:sp>
    <dsp:sp modelId="{C80E46C8-BF32-4F61-A345-D1E50C05E37B}">
      <dsp:nvSpPr>
        <dsp:cNvPr id="0" name=""/>
        <dsp:cNvSpPr/>
      </dsp:nvSpPr>
      <dsp:spPr>
        <a:xfrm>
          <a:off x="0" y="220957"/>
          <a:ext cx="3722565" cy="441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900" kern="1200" dirty="0"/>
        </a:p>
      </dsp:txBody>
      <dsp:txXfrm>
        <a:off x="0" y="220957"/>
        <a:ext cx="3722565" cy="441029"/>
      </dsp:txXfrm>
    </dsp:sp>
    <dsp:sp modelId="{EC0DCF5B-E456-40D8-AFEC-40D6B9C0534A}">
      <dsp:nvSpPr>
        <dsp:cNvPr id="0" name=""/>
        <dsp:cNvSpPr/>
      </dsp:nvSpPr>
      <dsp:spPr>
        <a:xfrm>
          <a:off x="967866" y="673012"/>
          <a:ext cx="2754698" cy="220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b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 </a:t>
          </a:r>
          <a:endParaRPr lang="de-DE" sz="1100" kern="1200" dirty="0"/>
        </a:p>
      </dsp:txBody>
      <dsp:txXfrm>
        <a:off x="967866" y="673012"/>
        <a:ext cx="2754698" cy="220481"/>
      </dsp:txXfrm>
    </dsp:sp>
    <dsp:sp modelId="{B86743D5-B743-4844-9D85-FD71E40775F3}">
      <dsp:nvSpPr>
        <dsp:cNvPr id="0" name=""/>
        <dsp:cNvSpPr/>
      </dsp:nvSpPr>
      <dsp:spPr>
        <a:xfrm>
          <a:off x="0" y="673012"/>
          <a:ext cx="967866" cy="220481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shade val="80000"/>
            <a:hueOff val="-11957"/>
            <a:satOff val="-1341"/>
            <a:lumOff val="8560"/>
            <a:alphaOff val="0"/>
          </a:schemeClr>
        </a:solidFill>
        <a:ln w="25400" cap="flat" cmpd="sng" algn="ctr">
          <a:solidFill>
            <a:schemeClr val="accent2">
              <a:shade val="80000"/>
              <a:hueOff val="-11957"/>
              <a:satOff val="-1341"/>
              <a:lumOff val="85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>
              <a:solidFill>
                <a:schemeClr val="tx1"/>
              </a:solidFill>
            </a:rPr>
            <a:t>Dienstag</a:t>
          </a:r>
          <a:endParaRPr lang="de-DE" sz="1100" kern="1200" dirty="0">
            <a:solidFill>
              <a:schemeClr val="tx1"/>
            </a:solidFill>
          </a:endParaRPr>
        </a:p>
      </dsp:txBody>
      <dsp:txXfrm>
        <a:off x="10765" y="683777"/>
        <a:ext cx="946336" cy="209716"/>
      </dsp:txXfrm>
    </dsp:sp>
    <dsp:sp modelId="{3EBB2C2B-D500-430B-8809-B61E1C9EB947}">
      <dsp:nvSpPr>
        <dsp:cNvPr id="0" name=""/>
        <dsp:cNvSpPr/>
      </dsp:nvSpPr>
      <dsp:spPr>
        <a:xfrm>
          <a:off x="0" y="893493"/>
          <a:ext cx="3722565" cy="441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900" kern="1200" dirty="0"/>
        </a:p>
      </dsp:txBody>
      <dsp:txXfrm>
        <a:off x="0" y="893493"/>
        <a:ext cx="3722565" cy="441029"/>
      </dsp:txXfrm>
    </dsp:sp>
    <dsp:sp modelId="{8F47E395-BFC2-405B-9B1F-C110C3102C40}">
      <dsp:nvSpPr>
        <dsp:cNvPr id="0" name=""/>
        <dsp:cNvSpPr/>
      </dsp:nvSpPr>
      <dsp:spPr>
        <a:xfrm>
          <a:off x="967866" y="1345548"/>
          <a:ext cx="2754698" cy="220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b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 </a:t>
          </a:r>
          <a:endParaRPr lang="de-DE" sz="1100" kern="1200" dirty="0"/>
        </a:p>
      </dsp:txBody>
      <dsp:txXfrm>
        <a:off x="967866" y="1345548"/>
        <a:ext cx="2754698" cy="220481"/>
      </dsp:txXfrm>
    </dsp:sp>
    <dsp:sp modelId="{47A76A97-445A-4AAA-B550-C91A56ACFD44}">
      <dsp:nvSpPr>
        <dsp:cNvPr id="0" name=""/>
        <dsp:cNvSpPr/>
      </dsp:nvSpPr>
      <dsp:spPr>
        <a:xfrm>
          <a:off x="0" y="1345548"/>
          <a:ext cx="967866" cy="220481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shade val="80000"/>
            <a:hueOff val="-23915"/>
            <a:satOff val="-2683"/>
            <a:lumOff val="17120"/>
            <a:alphaOff val="0"/>
          </a:schemeClr>
        </a:solidFill>
        <a:ln w="25400" cap="flat" cmpd="sng" algn="ctr">
          <a:solidFill>
            <a:schemeClr val="accent2">
              <a:shade val="80000"/>
              <a:hueOff val="-23915"/>
              <a:satOff val="-2683"/>
              <a:lumOff val="171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>
              <a:solidFill>
                <a:schemeClr val="tx1"/>
              </a:solidFill>
            </a:rPr>
            <a:t>Mittwoch</a:t>
          </a:r>
          <a:endParaRPr lang="de-DE" sz="1100" kern="1200" dirty="0">
            <a:solidFill>
              <a:schemeClr val="tx1"/>
            </a:solidFill>
          </a:endParaRPr>
        </a:p>
      </dsp:txBody>
      <dsp:txXfrm>
        <a:off x="10765" y="1356313"/>
        <a:ext cx="946336" cy="209716"/>
      </dsp:txXfrm>
    </dsp:sp>
    <dsp:sp modelId="{73E95C1A-6C5D-419A-896C-073A8BF19444}">
      <dsp:nvSpPr>
        <dsp:cNvPr id="0" name=""/>
        <dsp:cNvSpPr/>
      </dsp:nvSpPr>
      <dsp:spPr>
        <a:xfrm>
          <a:off x="0" y="1566029"/>
          <a:ext cx="3722565" cy="441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900" kern="1200" dirty="0"/>
        </a:p>
      </dsp:txBody>
      <dsp:txXfrm>
        <a:off x="0" y="1566029"/>
        <a:ext cx="3722565" cy="441029"/>
      </dsp:txXfrm>
    </dsp:sp>
    <dsp:sp modelId="{0656DFED-8C2C-4E6A-BC5D-516161202247}">
      <dsp:nvSpPr>
        <dsp:cNvPr id="0" name=""/>
        <dsp:cNvSpPr/>
      </dsp:nvSpPr>
      <dsp:spPr>
        <a:xfrm>
          <a:off x="967866" y="2018084"/>
          <a:ext cx="2754698" cy="220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b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 </a:t>
          </a:r>
          <a:endParaRPr lang="de-DE" sz="1100" kern="1200" dirty="0"/>
        </a:p>
      </dsp:txBody>
      <dsp:txXfrm>
        <a:off x="967866" y="2018084"/>
        <a:ext cx="2754698" cy="220481"/>
      </dsp:txXfrm>
    </dsp:sp>
    <dsp:sp modelId="{29F07508-1CC0-4C19-A098-BBED7B17E6AF}">
      <dsp:nvSpPr>
        <dsp:cNvPr id="0" name=""/>
        <dsp:cNvSpPr/>
      </dsp:nvSpPr>
      <dsp:spPr>
        <a:xfrm>
          <a:off x="0" y="2018084"/>
          <a:ext cx="967866" cy="220481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>
              <a:solidFill>
                <a:schemeClr val="tx1"/>
              </a:solidFill>
            </a:rPr>
            <a:t>Donnerstag</a:t>
          </a:r>
          <a:endParaRPr lang="de-DE" sz="1100" kern="1200" dirty="0">
            <a:solidFill>
              <a:schemeClr val="tx1"/>
            </a:solidFill>
          </a:endParaRPr>
        </a:p>
      </dsp:txBody>
      <dsp:txXfrm>
        <a:off x="10765" y="2028849"/>
        <a:ext cx="946336" cy="209716"/>
      </dsp:txXfrm>
    </dsp:sp>
    <dsp:sp modelId="{032DB09A-991D-47B8-955D-7C2626456769}">
      <dsp:nvSpPr>
        <dsp:cNvPr id="0" name=""/>
        <dsp:cNvSpPr/>
      </dsp:nvSpPr>
      <dsp:spPr>
        <a:xfrm>
          <a:off x="0" y="2238565"/>
          <a:ext cx="3722565" cy="441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900" kern="1200" dirty="0"/>
        </a:p>
      </dsp:txBody>
      <dsp:txXfrm>
        <a:off x="0" y="2238565"/>
        <a:ext cx="3722565" cy="441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87959-3795-4A31-BEC9-6083AB88FEDF}">
      <dsp:nvSpPr>
        <dsp:cNvPr id="0" name=""/>
        <dsp:cNvSpPr/>
      </dsp:nvSpPr>
      <dsp:spPr>
        <a:xfrm>
          <a:off x="0" y="1743599"/>
          <a:ext cx="3722565" cy="0"/>
        </a:xfrm>
        <a:prstGeom prst="line">
          <a:avLst/>
        </a:pr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C3AE0-7F57-4166-B342-2723511365C7}">
      <dsp:nvSpPr>
        <dsp:cNvPr id="0" name=""/>
        <dsp:cNvSpPr/>
      </dsp:nvSpPr>
      <dsp:spPr>
        <a:xfrm>
          <a:off x="0" y="994736"/>
          <a:ext cx="3722565" cy="0"/>
        </a:xfrm>
        <a:prstGeom prst="line">
          <a:avLst/>
        </a:pr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E7DAC-C88C-4EDA-83CB-986F4B11C02D}">
      <dsp:nvSpPr>
        <dsp:cNvPr id="0" name=""/>
        <dsp:cNvSpPr/>
      </dsp:nvSpPr>
      <dsp:spPr>
        <a:xfrm>
          <a:off x="0" y="245873"/>
          <a:ext cx="3722565" cy="0"/>
        </a:xfrm>
        <a:prstGeom prst="line">
          <a:avLst/>
        </a:pr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95A90-1E98-4278-9235-4D4093BA0DAE}">
      <dsp:nvSpPr>
        <dsp:cNvPr id="0" name=""/>
        <dsp:cNvSpPr/>
      </dsp:nvSpPr>
      <dsp:spPr>
        <a:xfrm>
          <a:off x="967866" y="368"/>
          <a:ext cx="2754698" cy="245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 </a:t>
          </a:r>
          <a:endParaRPr lang="de-DE" sz="1300" kern="1200" dirty="0"/>
        </a:p>
      </dsp:txBody>
      <dsp:txXfrm>
        <a:off x="967866" y="368"/>
        <a:ext cx="2754698" cy="245504"/>
      </dsp:txXfrm>
    </dsp:sp>
    <dsp:sp modelId="{67D9D7B0-2094-40E2-A27A-16D6C0A2319B}">
      <dsp:nvSpPr>
        <dsp:cNvPr id="0" name=""/>
        <dsp:cNvSpPr/>
      </dsp:nvSpPr>
      <dsp:spPr>
        <a:xfrm>
          <a:off x="0" y="368"/>
          <a:ext cx="967866" cy="245504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>
              <a:solidFill>
                <a:schemeClr val="tx1"/>
              </a:solidFill>
            </a:rPr>
            <a:t>Freitag</a:t>
          </a:r>
          <a:endParaRPr lang="de-DE" sz="1300" kern="1200" dirty="0">
            <a:solidFill>
              <a:schemeClr val="tx1"/>
            </a:solidFill>
          </a:endParaRPr>
        </a:p>
      </dsp:txBody>
      <dsp:txXfrm>
        <a:off x="11987" y="12355"/>
        <a:ext cx="943892" cy="233517"/>
      </dsp:txXfrm>
    </dsp:sp>
    <dsp:sp modelId="{C80E46C8-BF32-4F61-A345-D1E50C05E37B}">
      <dsp:nvSpPr>
        <dsp:cNvPr id="0" name=""/>
        <dsp:cNvSpPr/>
      </dsp:nvSpPr>
      <dsp:spPr>
        <a:xfrm>
          <a:off x="0" y="245873"/>
          <a:ext cx="3722565" cy="491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1000" kern="1200" dirty="0"/>
        </a:p>
      </dsp:txBody>
      <dsp:txXfrm>
        <a:off x="0" y="245873"/>
        <a:ext cx="3722565" cy="491083"/>
      </dsp:txXfrm>
    </dsp:sp>
    <dsp:sp modelId="{EC0DCF5B-E456-40D8-AFEC-40D6B9C0534A}">
      <dsp:nvSpPr>
        <dsp:cNvPr id="0" name=""/>
        <dsp:cNvSpPr/>
      </dsp:nvSpPr>
      <dsp:spPr>
        <a:xfrm>
          <a:off x="967866" y="749231"/>
          <a:ext cx="2754698" cy="245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 </a:t>
          </a:r>
          <a:endParaRPr lang="de-DE" sz="1300" kern="1200" dirty="0"/>
        </a:p>
      </dsp:txBody>
      <dsp:txXfrm>
        <a:off x="967866" y="749231"/>
        <a:ext cx="2754698" cy="245504"/>
      </dsp:txXfrm>
    </dsp:sp>
    <dsp:sp modelId="{B86743D5-B743-4844-9D85-FD71E40775F3}">
      <dsp:nvSpPr>
        <dsp:cNvPr id="0" name=""/>
        <dsp:cNvSpPr/>
      </dsp:nvSpPr>
      <dsp:spPr>
        <a:xfrm>
          <a:off x="0" y="749231"/>
          <a:ext cx="967866" cy="245504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shade val="50000"/>
            <a:hueOff val="-27656"/>
            <a:satOff val="-5606"/>
            <a:lumOff val="30834"/>
            <a:alphaOff val="0"/>
          </a:schemeClr>
        </a:solidFill>
        <a:ln w="25400" cap="flat" cmpd="sng" algn="ctr">
          <a:solidFill>
            <a:schemeClr val="accent2">
              <a:shade val="50000"/>
              <a:hueOff val="-27656"/>
              <a:satOff val="-5606"/>
              <a:lumOff val="308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>
              <a:solidFill>
                <a:schemeClr val="tx1"/>
              </a:solidFill>
            </a:rPr>
            <a:t>Samstag</a:t>
          </a:r>
          <a:endParaRPr lang="de-DE" sz="1300" kern="1200" dirty="0">
            <a:solidFill>
              <a:schemeClr val="tx1"/>
            </a:solidFill>
          </a:endParaRPr>
        </a:p>
      </dsp:txBody>
      <dsp:txXfrm>
        <a:off x="11987" y="761218"/>
        <a:ext cx="943892" cy="233517"/>
      </dsp:txXfrm>
    </dsp:sp>
    <dsp:sp modelId="{3EBB2C2B-D500-430B-8809-B61E1C9EB947}">
      <dsp:nvSpPr>
        <dsp:cNvPr id="0" name=""/>
        <dsp:cNvSpPr/>
      </dsp:nvSpPr>
      <dsp:spPr>
        <a:xfrm>
          <a:off x="0" y="994736"/>
          <a:ext cx="3722565" cy="491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1000" kern="1200" dirty="0"/>
        </a:p>
      </dsp:txBody>
      <dsp:txXfrm>
        <a:off x="0" y="994736"/>
        <a:ext cx="3722565" cy="491083"/>
      </dsp:txXfrm>
    </dsp:sp>
    <dsp:sp modelId="{8F47E395-BFC2-405B-9B1F-C110C3102C40}">
      <dsp:nvSpPr>
        <dsp:cNvPr id="0" name=""/>
        <dsp:cNvSpPr/>
      </dsp:nvSpPr>
      <dsp:spPr>
        <a:xfrm>
          <a:off x="967866" y="1498094"/>
          <a:ext cx="2754698" cy="245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300" kern="1200" dirty="0"/>
        </a:p>
      </dsp:txBody>
      <dsp:txXfrm>
        <a:off x="967866" y="1498094"/>
        <a:ext cx="2754698" cy="245504"/>
      </dsp:txXfrm>
    </dsp:sp>
    <dsp:sp modelId="{47A76A97-445A-4AAA-B550-C91A56ACFD44}">
      <dsp:nvSpPr>
        <dsp:cNvPr id="0" name=""/>
        <dsp:cNvSpPr/>
      </dsp:nvSpPr>
      <dsp:spPr>
        <a:xfrm>
          <a:off x="0" y="1498094"/>
          <a:ext cx="967866" cy="245504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shade val="50000"/>
            <a:hueOff val="-27656"/>
            <a:satOff val="-5606"/>
            <a:lumOff val="30834"/>
            <a:alphaOff val="0"/>
          </a:schemeClr>
        </a:solidFill>
        <a:ln w="25400" cap="flat" cmpd="sng" algn="ctr">
          <a:solidFill>
            <a:schemeClr val="accent2">
              <a:shade val="50000"/>
              <a:hueOff val="-27656"/>
              <a:satOff val="-5606"/>
              <a:lumOff val="308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>
              <a:solidFill>
                <a:schemeClr val="tx1"/>
              </a:solidFill>
            </a:rPr>
            <a:t>Sonntag</a:t>
          </a:r>
          <a:endParaRPr lang="de-DE" sz="1300" kern="1200" dirty="0">
            <a:solidFill>
              <a:schemeClr val="tx1"/>
            </a:solidFill>
          </a:endParaRPr>
        </a:p>
      </dsp:txBody>
      <dsp:txXfrm>
        <a:off x="11987" y="1510081"/>
        <a:ext cx="943892" cy="233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Registerkartenliste"/>
  <dgm:desc val="Hiermit zeigen Sie nicht sequenzielle oder gruppierte Informationsblöcke an. Eignet sich gut für kleine Textmengen der Ebene 1. Der erste Text der Ebene 2 wird neben dem Text der Ebene 1 angezeigt, und die verbleibenden Texte der Ebene zwei werden unterhalb des Texts on Ebene 1 angezeig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Registerkartenliste"/>
  <dgm:desc val="Hiermit zeigen Sie nicht sequenzielle oder gruppierte Informationsblöcke an. Eignet sich gut für kleine Textmengen der Ebene 1. Der erste Text der Ebene 2 wird neben dem Text der Ebene 1 angezeigt, und die verbleibenden Texte der Ebene zwei werden unterhalb des Texts on Ebene 1 angezeig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8FD8-1B0C-4A64-AA39-856F0C64B212}" type="datetimeFigureOut">
              <a:rPr lang="de-DE" smtClean="0"/>
              <a:t>26.09.2014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A109-0420-485F-8630-EB74F69F9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09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8FD8-1B0C-4A64-AA39-856F0C64B212}" type="datetimeFigureOut">
              <a:rPr lang="de-DE" smtClean="0"/>
              <a:t>26.09.2014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A109-0420-485F-8630-EB74F69F9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299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8FD8-1B0C-4A64-AA39-856F0C64B212}" type="datetimeFigureOut">
              <a:rPr lang="de-DE" smtClean="0"/>
              <a:t>26.09.2014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A109-0420-485F-8630-EB74F69F9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97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8FD8-1B0C-4A64-AA39-856F0C64B212}" type="datetimeFigureOut">
              <a:rPr lang="de-DE" smtClean="0"/>
              <a:t>26.09.2014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A109-0420-485F-8630-EB74F69F9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1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8FD8-1B0C-4A64-AA39-856F0C64B212}" type="datetimeFigureOut">
              <a:rPr lang="de-DE" smtClean="0"/>
              <a:t>26.09.2014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A109-0420-485F-8630-EB74F69F9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74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8FD8-1B0C-4A64-AA39-856F0C64B212}" type="datetimeFigureOut">
              <a:rPr lang="de-DE" smtClean="0"/>
              <a:t>26.09.2014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A109-0420-485F-8630-EB74F69F9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16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8FD8-1B0C-4A64-AA39-856F0C64B212}" type="datetimeFigureOut">
              <a:rPr lang="de-DE" smtClean="0"/>
              <a:t>26.09.2014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A109-0420-485F-8630-EB74F69F9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972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8FD8-1B0C-4A64-AA39-856F0C64B212}" type="datetimeFigureOut">
              <a:rPr lang="de-DE" smtClean="0"/>
              <a:t>26.09.2014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A109-0420-485F-8630-EB74F69F9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497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8FD8-1B0C-4A64-AA39-856F0C64B212}" type="datetimeFigureOut">
              <a:rPr lang="de-DE" smtClean="0"/>
              <a:t>26.09.2014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A109-0420-485F-8630-EB74F69F9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50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8FD8-1B0C-4A64-AA39-856F0C64B212}" type="datetimeFigureOut">
              <a:rPr lang="de-DE" smtClean="0"/>
              <a:t>26.09.2014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A109-0420-485F-8630-EB74F69F9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364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8FD8-1B0C-4A64-AA39-856F0C64B212}" type="datetimeFigureOut">
              <a:rPr lang="de-DE" smtClean="0"/>
              <a:t>26.09.2014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A109-0420-485F-8630-EB74F69F9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399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98FD8-1B0C-4A64-AA39-856F0C64B212}" type="datetimeFigureOut">
              <a:rPr lang="de-DE" smtClean="0"/>
              <a:t>26.09.2014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FA109-0420-485F-8630-EB74F69F9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889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jpeg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4.png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1.bp.blogspot.com/-NpVCmzI031M/UF1s7Wp8F3I/AAAAAAAAA50/AIL7mLKDpIk/s1600/3D+wallpapers+%2528freewallpaperscity.blogspot+%252848%2529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31" y="-11460"/>
            <a:ext cx="9162331" cy="68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hteck 11"/>
          <p:cNvSpPr/>
          <p:nvPr/>
        </p:nvSpPr>
        <p:spPr>
          <a:xfrm>
            <a:off x="251520" y="4755976"/>
            <a:ext cx="3976485" cy="1841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954035"/>
              </p:ext>
            </p:extLst>
          </p:nvPr>
        </p:nvGraphicFramePr>
        <p:xfrm>
          <a:off x="268033" y="4778920"/>
          <a:ext cx="3936282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8141"/>
                <a:gridCol w="1968141"/>
              </a:tblGrid>
              <a:tr h="247613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13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13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13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13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3562536" y="116632"/>
            <a:ext cx="5473960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3635896" y="179348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solidFill>
                  <a:schemeClr val="bg1"/>
                </a:solidFill>
                <a:latin typeface="Goudy Old Style" panose="02020502050305020303" pitchFamily="18" charset="0"/>
                <a:ea typeface="Batang" panose="02030600000101010101" pitchFamily="18" charset="-127"/>
              </a:rPr>
              <a:t>Essensplan</a:t>
            </a:r>
            <a:endParaRPr lang="de-DE" sz="2000" b="1" dirty="0">
              <a:solidFill>
                <a:schemeClr val="bg1"/>
              </a:solidFill>
              <a:latin typeface="Goudy Old Style" panose="02020502050305020303" pitchFamily="18" charset="0"/>
              <a:ea typeface="Batang" panose="02030600000101010101" pitchFamily="18" charset="-127"/>
            </a:endParaRP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477708288"/>
              </p:ext>
            </p:extLst>
          </p:nvPr>
        </p:nvGraphicFramePr>
        <p:xfrm>
          <a:off x="561403" y="1916832"/>
          <a:ext cx="3722565" cy="268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3148206656"/>
              </p:ext>
            </p:extLst>
          </p:nvPr>
        </p:nvGraphicFramePr>
        <p:xfrm>
          <a:off x="5004048" y="3501008"/>
          <a:ext cx="3722565" cy="174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3" name="Textfeld 12"/>
          <p:cNvSpPr txBox="1"/>
          <p:nvPr/>
        </p:nvSpPr>
        <p:spPr>
          <a:xfrm>
            <a:off x="251520" y="4725144"/>
            <a:ext cx="3446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Goudy Old Style" panose="02020502050305020303" pitchFamily="18" charset="0"/>
                <a:ea typeface="Batang" panose="02030600000101010101" pitchFamily="18" charset="-127"/>
              </a:rPr>
              <a:t>Einkaufsliste</a:t>
            </a:r>
            <a:endParaRPr lang="de-DE" sz="2000" b="1" dirty="0">
              <a:latin typeface="Goudy Old Style" panose="02020502050305020303" pitchFamily="18" charset="0"/>
              <a:ea typeface="Batang" panose="02030600000101010101" pitchFamily="18" charset="-127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4843987" y="1217216"/>
            <a:ext cx="3976485" cy="1841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843920"/>
              </p:ext>
            </p:extLst>
          </p:nvPr>
        </p:nvGraphicFramePr>
        <p:xfrm>
          <a:off x="4860500" y="1240160"/>
          <a:ext cx="3936282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8141"/>
                <a:gridCol w="1968141"/>
              </a:tblGrid>
              <a:tr h="247613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13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13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13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13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9" name="Textfeld 18"/>
          <p:cNvSpPr txBox="1"/>
          <p:nvPr/>
        </p:nvSpPr>
        <p:spPr>
          <a:xfrm>
            <a:off x="4843987" y="1186384"/>
            <a:ext cx="3446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Goudy Old Style" panose="02020502050305020303" pitchFamily="18" charset="0"/>
                <a:ea typeface="Batang" panose="02030600000101010101" pitchFamily="18" charset="-127"/>
              </a:rPr>
              <a:t>Essenswünsche</a:t>
            </a:r>
            <a:endParaRPr lang="de-DE" sz="2000" b="1" dirty="0">
              <a:latin typeface="Goudy Old Style" panose="02020502050305020303" pitchFamily="18" charset="0"/>
              <a:ea typeface="Batang" panose="02030600000101010101" pitchFamily="18" charset="-127"/>
            </a:endParaRPr>
          </a:p>
        </p:txBody>
      </p:sp>
      <p:pic>
        <p:nvPicPr>
          <p:cNvPr id="1028" name="Picture 4" descr="http://www.hdiphonewallpapers.us/phone-wallpapers/mobile/1293932M5N140-2N63.jpg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01"/>
          <a:stretch/>
        </p:blipFill>
        <p:spPr bwMode="auto">
          <a:xfrm rot="20731888">
            <a:off x="431316" y="141044"/>
            <a:ext cx="1253917" cy="13692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usicwalls.org/thumbs/elvis_presley_mobile_wallpaper-t2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4122">
            <a:off x="1521751" y="360311"/>
            <a:ext cx="1905000" cy="14287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h0.redbubble.net/image.6500265.4410/sticker,375x360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0208">
            <a:off x="2963299" y="391139"/>
            <a:ext cx="1469716" cy="141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data2.whicdn.com/images/25155219/thumb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7874">
            <a:off x="3819330" y="5224030"/>
            <a:ext cx="1631722" cy="13597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25045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Bildschirmpräsentation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jflegel</dc:creator>
  <cp:lastModifiedBy>jflegel</cp:lastModifiedBy>
  <cp:revision>5</cp:revision>
  <dcterms:created xsi:type="dcterms:W3CDTF">2014-09-25T12:17:48Z</dcterms:created>
  <dcterms:modified xsi:type="dcterms:W3CDTF">2014-09-26T06:38:17Z</dcterms:modified>
</cp:coreProperties>
</file>